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лесам, рекам и древним городам восточных славян.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восточных славян: где жили наши предки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земли восточных славян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жили в VI–IX веках на огромных землях, где теперь находятся Россия, Украина и Беларусь. Их поселения тянулись вдоль рек, среди лесов и равнин, где было легче пахать, ловить рыбу и защищаться от врагов.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больших равнин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восточных славян почти не знали высоких гор. Вместо них были широкие равнины, где удобно было строить поселения, прокладывать тропы и выращивать хлеб.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Кругом шумели леса, тянулись болота и зеленели луга. Лес дарил древесину, ягоды, грибы и дичь, а ещё прятал людей от холодных ветров и лишних глаз.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приходила рано и надолго, покрывая землю снегом. Летом становилось теплее, и люди спешили успеть посадить, вырастить и собрать всё, что нужно на долгую пору.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были особенно важны: они давали воду, рыбу и удобные пути для передвижения. Жизнь возле воды была легче, чем в глухой чаще, да и веселее тоже.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соединял далёкие северные и южные земли. По нему можно было быстро добраться туда, где в лесу путь занял бы куда больше времени.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воде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Волхову, Днестру и другим рекам люди плавали на лодках и перевозили товары. Вода становилась настоящей дорогой, только вместо пыли — брызги и ветер.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помогала жить, но и защищала поселение. Врага было видно издалека, а добраться к дому тайком было гораздо труднее, чем по открытой воде.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дороги древности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восточных славян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и древляне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и древляне жили на своих землях и по-разному вели хозяйство, но всё равно были соседями. Их жизнь во многом была похожа: они пахали землю, строили дома и берегли свой уклад.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Северяне и кривичи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Северяне и кривичи селились в разных местах, но говорили на близких языках. Люди понимали друг друга, обменивались новостями и нередко помогали соседям в труде.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Вятичи и словене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Вятичи и словене тоже входили в большую семью восточных славян. У каждого племени были свои привычки, но общий образ жизни делал их очень похожими.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Дреговичи и другие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Дреговичи и другие племена жили рядом, постепенно сближаясь через общие дела и торговлю. Так разные группы людей становились всё более связанными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выглядело поселение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 из дерева, потому что леса вокруг было много. Внутри было тепло, а снаружи дом хорошо подходил для жизни всей семьи в любую погоду.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и общий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поселения могли быть ров, вал и частокол. В центре жители собирались вместе, обсуждали дела, меняли вещи и решали, как жить дружно и спокойно.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часто ставили рядом с рекой или озером. Вода была нужна каждый день: для питья, готовки, стирки и рыбалки, без которой стол оставался бы грустным.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добывали еду в течение года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цикл работ восточных славян: от весеннего сева до зимних промыслов.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первые орудия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выбирали участок для посева. Если земля была занята лесом, её расчищали, чтобы она стала пригодной для работы.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Подсечно-огневой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 рубили, сушили и сжигали. После этого на очищенной земле можно было сеять зерно, и почва первое время давала хороший урожай.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использовали соху, серп и мотыгу. Эти простые орудия помогали пахать, срезать колосья и рыхлить землю.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выращивали рожь, пшеницу, ячмень, просо и лён. Эти растения кормили людей и давали сырьё для ткани и других нужных вещей.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Ремёсла, которые помогали жить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делали горшки, миски и кувшины. Такая посуда была нужна каждый день: в ней хранили еду, варили кашу и носили воду.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из льна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льна пряли нити и ткали ткань. Из неё шили одежду, полотенца и многое другое, без чего невозможно было обойтись в доме.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кузнеца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ковали ножи, топоры и наконечники стрел. Их труд был особенно важен, потому что без крепких железных вещей трудно пахать землю и защищать поселение.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дела к мастерству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ремесло стало отдельным занятием. Один человек всё чаще делал одно дело лучше других, а его умение ценили и в своём селении, и у соседей.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землями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с мехами и мёдом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реке плывёт лодка, а в ней мешки с мехами, бочки с мёдом и свёртки воска. Такие товары ценили далеко за пределами селения, потому что они были нужны и полезны. За них могли получать украшения или ткани.
</a:t>
            </a:r>
            <a:endParaRPr lang="en-US" sz="1204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у берега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встречались люди из разных земель. Кто-то привозил зерно, кто-то — железные изделия, а кто-то — красивые монеты и украшения. На такой встрече всегда было шумно, как на большом празднике.
</a:t>
            </a:r>
            <a:endParaRPr lang="en-US" sz="119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к далёкому городу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путь тянулся через леса, реки и города, связывая север и юг. По нему ехали не только с товаром, но и с новостями. Путь «из варяг в греки» был одним из самых известных.
</a:t>
            </a:r>
            <a:endParaRPr lang="en-US" sz="12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и укрепления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Новгород, Смоленск и Полоцк становились важными центрами. Здесь собирались люди, шла торговля, обсуждались дела и появлялись мастерские, где нужные вещи делали рядом с домом.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защититься от набегов, вокруг поселений строили деревянные стены, рвы и валы. Внутри находились княжеский двор, склады с запасами и места для работы ремесленников.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вырастали там, где было легко жить и выгодно торговать. Рядом должны были быть вода, переправы и удобные дороги, чтобы люди могли быстро обмениваться товарами.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это было укреплённое поселение, а потом оно становилось всё больше. Чем больше приезжало людей, тем оживлённее становились рынок, ремесло и жизнь внутри стен.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жила семья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под одной крышей жили родители, дети и старшие родственники. Такая семья помогала друг другу в труде, заботилась о младших и вместе переживала трудные времена.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рано приучали к работе на земле и к оружию, а девочек — к домашним делам, прядению и шитью. Учились не по учебнику, а на деле.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Старших слушали внимательно, потому что их опыт считался ценным. Важные решения в семье принимали сообща, чтобы каждый чувствовал себя частью общего 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обычаи и вера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принятия христианства люди особенно уважали природные силы. Они верили, что гром, солнце, дождь и земля могут помогать урожаю, а могут и сердиться.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богов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обращались к богам, которых связывали с громом, солнцем и плодородием. Так они старались объяснить мир и сделать жизнь более защищённой и понятной.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устраивали обряды, пели песни и водили хороводы. Такие праздники помогали людям чувствовать единство, как будто вся деревня стоит в одном большом круге.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передавались из поколения в поколение и становились частью жизни. Благодаря им люди помнили, кто они, и чувствовали связь со своими предками.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31" y="509171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 от врагов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укрепления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защищали стенами, рвами и валами. Такие укрепления мешали врагу подойти незаметно и давали жителям время подготовиться к обороне.
</a:t>
            </a:r>
            <a:endParaRPr lang="en-US" sz="117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Сторожевые дозоры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страже стояли наблюдатели, которые следили за дорогами и берегами рек. Если появлялась опасность, они быстро подавали сигнал остальным жителям.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воинов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умели стрелять из лука, пользоваться копьём и мечом. Для спокойной жизни это было важно: без защиты деревня могла потерять и людей, и запасы.
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земли были важны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лес, рыба и мастерство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землях лес был рядом почти всегда, а реки и озёра помогали ловить рыбу. Здесь люди чаще занимались охотой, ремёслами и заготовкой нужных вещей на долгую зиму.
</a:t>
            </a:r>
            <a:endParaRPr lang="en-US" sz="1477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хлебные поля
</a:t>
            </a:r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земли были теплее и лучше подходили для пахоты. На просторных полях выращивали хлеб, поэтому здесь больше внимания уделяли земледелию и запасам зерна для семьи и общины.
</a:t>
            </a:r>
            <a:endParaRPr lang="en-US" sz="13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связывало разные племена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восточных славян говорили на близких языках, поэтому им было легче понимать друг друга. Это помогало соседям договариваться, обмениваться новостями и жить рядом без лишних трудностей.
</a:t>
            </a:r>
            <a:endParaRPr lang="en-US" sz="1239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меняли меха, мёд, зерно и изделия мастеров. Торговля делала племена нужными друг другу и помогала узнавать, что умеют соседи по соседству.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были похожие обычаи, праздники и способы вести хозяйство. Такие сходства сближали семьи и целые поселения, словно у них был один большой общий дом.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жили недалеко друг от друга, поэтому часто встречались на дорогах, рынках и переправах. Постепенно из таких встреч выросли более прочные связи между землями.
</a:t>
            </a:r>
            <a:endParaRPr lang="en-US" sz="13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племени к государству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общие занятия, торговля и укреплённые центры постепенно вели к объединению земель.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помогает понять, как появились первые поселения, ремёсла и торговые пути, а затем выросли города.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Восточной Европы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VI–IX века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относят жизнь восточных славян в ранний период, о котором напоминают находки археологов и старинные названия.
</a:t>
            </a:r>
            <a:endParaRPr lang="en-US" sz="12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для запоминания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селились на равнинах, в лесной зоне и рядом с реками. Такое место помогало и работать, и передвигаться, и защищать поселение.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занятиями были земледелие, ремёсла и торговля. Люди выращивали хлеб, делали нужные вещи своими руками и обменивались товарами с соседями.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росли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появлялись укреплённые поселения, а потом из них вырастали города. Там становилось больше людей, мастерских, рынков и мест для защиты.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сближались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занятия, языки и обычаи постепенно объединяли разные племена. Люди чаще помогали друг другу, и это подготавливало появление древнерусского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восточных славян стали важной страницей нашей истории. Здесь люди учились работать, торговать, защищаться и жить вместе, а из их общин постепенно выросла сильная страна.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Земли, с которых всё начиналось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2026-05-26T07:08:15Z</dcterms:created>
  <dcterms:modified xsi:type="dcterms:W3CDTF">2026-05-26T07:08:15Z</dcterms:modified>
</cp:coreProperties>
</file>