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 Персия в XIX — начале XX 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реформ, войн и борьбы за выживание старых империй.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перед переменами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Османская империя и Персия ещё оставались крупными державами, но уже отставали в армии, технике и финансах. Их слабость усиливали европейское давление и борьба за важные торговые пути и стратегические территории, включая Кавказ и Индию.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государство между Европой и Азией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был столицей, где находились двор султана, главные чиновники и ключевые органы власти. Отсюда управляли огромным государством, связывавшим Европу и Азию.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и халиф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считался не только правителем, но и халифом. Поэтому в его власти соединялись политическое руководство и религиозный авторитет, что усиливало значение трона.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владения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Балканы, Анатолию, Сирию, Ирак и часть арабских земель. Такой масштаб делал управление сложным и требовал постоянного контроля над далёкими провинциями.
</a:t>
            </a:r>
            <a:endParaRPr lang="en-US" sz="88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жили турки, арабы, греки, армяне, курды и другие народы. Различия в языке, вере и обычаях осложняли управление и требовали сильной центральной власти.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Каджарская Персия и власть шаха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Каджаров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1796 года Персией правила династия Каджаров. Шах оставался верховным правителем, но его власть в провинциях была ограниченной и зависела от местной знати.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шах опирался на знать, духовенство и сбор налогов с провинций. Такая система помогала удерживать страну, но слабо подходила для быстрых перемен.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экономика и государственные финансы были недостаточно сильны. Это мешало Персии защищать границы и заставляло считаться с давлением России и Великобритании.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Персия стремилась сохранить независимость, хотя внешнее влияние постоянно росло. Стране приходилось маневрировать между крупными державами и внутренними трудностями.
</a:t>
            </a:r>
            <a:endParaRPr lang="en-US" sz="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территорий Османской империи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владений происходило не сразу, а через череду войн, восстаний и международных решений.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устойчивый спад: империя теряла земли постепенно, но без обратного восстановления.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истории Османской империи XIX — начала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Османской империи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аппарат работал неэффективно: решения часто запаздывали, а местные чиновники действовали в своих интересах. Это подрывало доверие к власти и мешало порядку.
</a:t>
            </a:r>
            <a:endParaRPr lang="en-US" sz="932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 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Злоупотребления чиновников и рост государственных расходов ослабляли казну. Империи всё труднее было содержать армию, управлять провинциями и проводить необходимые преобразования.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армии и 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долго сохраняла устаревшие методы, а промышленность развивалась медленно. Европейские товары вытесняли местное производство, и экономика становилась всё более зависимой.
</a:t>
            </a:r>
            <a:endParaRPr lang="en-US" sz="808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народы Балкан всё чаще требовали автономии или независимости. Эти движения ослабляли единство империи и показывали, что старый порядок уже трещит.
</a:t>
            </a:r>
            <a:endParaRPr lang="en-US" sz="907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перед 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покрыть нехватку средств, Османская империя брала внешние займы. Это усиливало зависимость от европейских кредиторов и ограничивало самостоятельность государства.
</a:t>
            </a:r>
            <a:endParaRPr lang="en-US" sz="8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Танзимат: реформы сверху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главных шагов османской модернизации в XIX 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29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Османской империи и их результаты
</a:t>
            </a:r>
            <a:endParaRPr lang="en-US" sz="2229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реформы изменили управление государством, но не решили всех его проблем.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сделали управление современнее, но усилили расходы и зависимость от Европы.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Османской империи, XIX век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Русско-турецкие войны и дипломатическое давление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1828–1829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 Россией закончилась тяжёлыми потерями для Османской империи. Поражение ослабило её позиции на Балканах и показало, что военная слабость стала серьёзной проблемой.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1877–1878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война вновь обернулась поражением. Империя потеряла влияние в регионе, а вопрос о будущем Балкан всё сильнее зависел от решений великих держав.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1878: Сан-Стефано и Берлин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Сан-Стефанский мир и Берлинский конгресс показали, что судьбу Балкан определяли не только местные народы, но и европейская дипломатия. Давление извне стало таким же опасным, как война.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и борьба за Кавказ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Гюлистанский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1813 году Персия признала переход части северных территорий под контроль России. Договор стал одним из первых крупных ударов по её позициям на Кавказе.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Туркманчайский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1826–1828 годов Персия потеряла ещё земли в Армении и Азербайджане. Поражение ясно показало слабость армии и трудности защиты границ.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Грузии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Персия утратила Грузию и часть кавказских земель. Эти потери показали, что страна не может удерживать дальние территории прежними средствами.
</a:t>
            </a:r>
            <a:endParaRPr lang="en-US" sz="894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 зона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стал важным регионом борьбы России, Персии и Османской империи. Здесь сталкивались интересы государств, торговые пути и борьба за влияние в регионе.
</a:t>
            </a:r>
            <a:endParaRPr lang="en-US" sz="9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Британия в Персии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 затрагивало не только дипломатию, но и торговлю, связь и кредиты. Это делало Персию ареной постоянного внешнего давления.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доминировала на севере, Британия — на юге; вместе они постепенно ограничивали самостоятельность Персии.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урока; качественная оценка сфер влияния России и Великобритании.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и концессии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торговле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Концессии часто давали иностранным фирмам льготы, недоступные местным купцам. Из-за этого национальные торговцы теряли прибыль, а недовольство в городах усиливалось.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Табачная концессия в Персии стала особенно известной, потому что задела интересы очень многих людей. Массовый бойкот показал, что общество умеет сопротивляться навязанным условиям.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кредитов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собственных доходов не хватало, правительства брали займы у европейских банков. Это помогало закрывать текущие расходы, но увеличивало политическую и финансовую зависимость.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взамен прав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получали быстрые доходы, передавая иностранцам право на добычу полезных ископаемых, строительство железных дорог и сбор части доходов. В долгосрочной перспективе это ослабляло контроль над экономикой.
</a:t>
            </a:r>
            <a:endParaRPr lang="en-US" sz="10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повседневная жизнь в империях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Османской империи и Персии жили разные народы и верующие общины. Такое разнообразие делало жизнь богатой, но усложняло управление и поиск общих правил.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Стамбул, Тегеран и крупные областные центры заметно отличались от провинций. Именно в городах быстрее появлялись новые школы, газеты, типографии и политические идеи.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оставалось крестьянами и жило сельским трудом. Для многих людей главными заботами были урожай, налоги, повинности и местные власти.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школ и печати постепенно меняло общество. Хотя грамотных людей было немного, газеты и книги помогали быстрее распространять новости и реформаторские идеи.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Османской империи к конституции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чередование реформ, отката и нового конституционного подъёма.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конституционная революция 1905–1911 годов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недовольства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цен, произвол чиновников и зависимость от иностранных держав объединили купцов, духовенство и образованных горожан. Их требование было простым: ограничить произвол власти и ввести понятные правила.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меджлиса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1906 году появился меджлис — парламент, который должен был обсуждать законы и контролировать решения шаха. Это стало важным шагом к политической жизни по современным правилам.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 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Принятая конституция ограничила власть шаха и закрепила идею равенства перед законом. Реформаторы надеялись, что теперь государство станет более справедливым и предсказуемым для всех подданных.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сопротивлялся изменениям, внутри страны возникали конфликты, а Россия и Британия вмешивались в события. Из-за этого многие достижения революции оказались непрочными и неполными.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реформ в Османской империи и Персии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страны искали путь к обновлению, но делали это по-разному: через власть сверху или через общественное давление.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делала ставку на реформы сверху, а Персия — на общественное движение; в обеих странах мешали бедность и внешнее давление.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урока.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XIX — начала XX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связана с важным поворотом: реформой, конституцией, революцией или внешнеполитическим кризисом. Вместе они показывают неровный ход обновления.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региона развивалась скачками: успехи реформ сменялись откатами, а внутренние перемены постоянно переплетались с международным давлением.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составлена по материалам урока.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региона к 1914 году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вступила в XX век после потери многих европейских земель и части влияния на Балканах. Это резко сократило её прежнюю мощь и престиж.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сохранила формальную независимость, но её экономика и политика во многом зависели от России и Великобритании. Самостоятельность страны была сильно ограничена внешними интересами.
</a:t>
            </a:r>
            <a:endParaRPr lang="en-US" sz="862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Османской империи, и в Персии обновление не успело стать прочным. Реформы сталкивались с сопротивлением, нехваткой денег и борьбой за власть.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новой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регион подошёл к большим потрясениям уже ослабленным. Это сделало его особенно уязвимым перед событиями Первой мировой войны и послевоенными переменами.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перемен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империй всё чаще требовали прав, автономии или более справедливого управления. Эти движения меняли привычные представления о власти и подданстве.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великих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Великобритания и другие европейские страны активно вмешивались в дела региона. Их интересы усиливали напряжение и ускоряли ослабление старых империй.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старых порядков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Османской империи и Персии показывает, что прежняя система управления уже не отвечала новым условиям. Без перемен государствам становилось всё труднее сохранять стабильность.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эпохе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Модернизация, революции и войны подготовили распад прежних имперских порядков. На их месте постепенно формировался Ближний Восток нового времени.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обновление двух империй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 Персия пытались спасти государство в эпоху перемен, но шли разными путями. Их опыт показывает, как тесно связаны реформы, внутренние кризисы и давление великих держав.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2026-06-02T08:29:43Z</dcterms:created>
  <dcterms:modified xsi:type="dcterms:W3CDTF">2026-06-02T08:29:43Z</dcterms:modified>
</cp:coreProperties>
</file>