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5. An Englishman’s home is his castle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личное пространство: безопасность, покой и уважение.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помогает понять британскую культуру и запомнить слова по теме «дом». Для шестиклассников она связана с личным пространством, комнатой, гостями и правилами вежливого поведения.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на уроке английского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выражение An Englishman’s home is his castle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 выражение переводится как «Дом англичанина — его замок». Оно сравнивает обычный дом с крепостью, которая защищает человека от чужого вмешательства.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подчёркивает, что в своём доме человек сам решает, кого впускать, когда принимать гостей и какие правила здесь действуют.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границам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культуре дом связан с частной жизнью, тишиной и правом на спокойствие. Поэтому входить без разрешения считается невежливым.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выражение чаще говорит не о защите от опасности, а о праве человека на личное пространство, порядок и чувство комфорта в своём доме.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ситуация в доме и правило уважения к личным границам.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идея личного дома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дома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помогают понять пословицу и описать дом простыми английскими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 подчёркивает чувство уюта и принадлежности, а house — само здание; остальные слова раскрывают идею спокойствия и личных границ.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«Дом»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английский дом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занавески и цветы у входа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доме часто заметны занавески на окнах, цветы у крыльца и аккуратные детали вокруг двери. Такие признаки создают ощущение уюта и помогают понять, что дом — это место семейного тепла.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дом за аккуратной изгородью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отдельный дом с закрытой дверью и чистой дорожкой к входу. Ухоженный фасад и небольшой забор показывают, что это частная территория, где ценят порядок и спокойствие.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сад и живая изгородь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нередко есть сад или живая изгородь, которые обозначают границу личного пространства. Этот образ хорошо передаёт идею пословицы: дом не только красив, но и защищён от лишнего вмешательства.
</a:t>
            </a:r>
            <a:endParaRPr lang="en-US" sz="11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доме для 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стороны домашней жизни школьники замечают чаще всего: спокойствие, привычные вещи и место для 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ценности связаны с безопасностью и уютом, поэтому пословица легко соотносится с повседневным опытом детей.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урока; учебная модель для обсуждения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пословицы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закрепляется в английском языке и связано с представлением о доме как о защищённом месте, куда нельзя входить без разрешения.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право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Пословицу часто связывают с именем юриста Эдварда Кока и идеей, что дом должен охранять частную жизнь человека так же надёжно, как крепость.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выражение обычно означает право на личное пространство, спокойствие и уважение к границам хозяина, а не настоящую оборону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поведения в английском доме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Договариваться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визите обычно предупреждают заранее, чтобы хозяин мог подготовиться. Так показывают уважение к чужому времени и к личному пространству семьи.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Стучать или звонить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принято постучать или позвонить и дождаться ответа. Это простое правило помогает не нарушать спокойствие дома и не смущать хозяев.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стараются говорить спокойно, особенно вечером. Тишина важна, потому что она даёт возможность отдыхать, читать и чувствовать себя комфортно.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чужое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не берут без разрешения и не задают слишком личных вопросов. Такое поведение показывает уважение к privacy и к границам других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7043" y="1587736"/>
            <a:ext cx="3529916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дома: что принято и что не принято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в английском доме считаются вежливыми, а какие нарушают спокойствие хозяев.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норма — уважать хозяина, его время и тишину дома; именно это составляет основу вежливого поведения.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бытового этикета в англоязычной культуре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 в повседневной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объединяет семью за общим столом: здесь разговаривают, делятся новостями и проводят вечер после школы или работы. Такие моменты создают чувство близости и доверия между близкими людьми.
</a:t>
            </a:r>
            <a:endParaRPr lang="en-US" sz="1103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 дом помогает восстановить силы. Тихая комната, удобное кресло или любимая книга делают домашнюю обстановку спокойной и защищённой, что особенно важно для школьников.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семье каждому нужно личное пространство. Уважение к чужим вещам, комнате и времени помогает жить дружно и показывает, что дом — это не только общение, но и порядок.
</a:t>
            </a:r>
            <a:endParaRPr lang="en-US" sz="1163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свет, чай на столе, книги и спокойные разговоры создают образ уютного дома. В английской культуре именно такая атмосфера хорошо выражает идею home как места, куда хочется возвращаться.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значение дома со временем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точные исторические цифры, а смену главного смысла дома в культуре: от защиты и укрытия к уюту, семейности и приватности.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сильнее дом понимается как личное пространство, а не только как укреплённое убежище.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раздела; обобщение исторического развития значения дома в английской культуре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выражение закрепилось в английском языке.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справочные материалы по происхождению английской пословицы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известна с этого времени и до сих пор помогает говорить о доме как о личном и защищённом пространстве.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действий при нежелательном визите или нарушении домашнего покоя.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границы дома нарушены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646219"/>
            <a:ext cx="3848986" cy="9226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место покоя и как место общения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две важные стороны домашней жизни и помогает увидеть, почему гостеприимство должно сочетаться с уважением к личным границам.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может быть и тихим убежищем, и местом общения, но право хозяина на спокойствие остаётся основой поведения.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домашнего этикета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дом и новые способы защиты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домофоны и звонки делают вход в дом более контролируемым. Они напоминают, что хозяин сам решает, кого впускать и когда открывать дверь.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приватность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личные границы связаны не только с дверью, но и с интернетом. Люди не хотят, чтобы их частную жизнь обсуждали или публиковали без разрешения.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и сигнализация помогают следить за домом, когда никого нет. Такие устройства поддерживают идею защиты не только вещей, но и спокойствия семьи.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дом охраняет человека шире, чем раньше: он защищает тело, имущество, личные данные и право на тишину после насыщенного дня.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забор и граница личного пространства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Калитка, которую открывают по приглашению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калитка у английского дома часто выглядит незаметно, но именно она показывает границу между улицей и частной территорией. Когда она закрыта, это знак: входить можно только с разрешения хозяев. Такой дом сразу создаёт ощущение порядка и спокойствия.
</a:t>
            </a:r>
            <a:endParaRPr lang="en-US" sz="957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 часть домашнего уюта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домом часто располагается небольшой сад с дорожкой и цветами у входа. Он делает дом не только красивым, но и более тёплым, семейным. Такой образ легко связывается с пословицей о доме-крепости, где важно чувствовать себя защищённо.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изгородь вместо громких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высокого забора у дома нередко можно увидеть аккуратную живую изгородь. Она мягко отделяет сад от дороги и подчёркивает уважение к личному пространству без резких линий. На таком фоне особенно хорошо заметны чистота, тишина и ухоженность участка.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понятна шестиклассникам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типичных для учеников ситуациях и показывает, что смысл пословицы легче понять через личный опыт, чем через абстрактное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становится близкой, когда дом связывается с привычными потребностями ребёнка: отдыхом, вещами, тишиной и уважением со стороны других.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содержанию раздела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раздела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английской традиции воспринимается как место, где человек может чувствовать себя спокойно и безопасно. Эта идея особенно заметна в пословице о доме-крепости.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границам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не нарушать чужое личное пространство. Вежливость в доме начинается с умения ждать приглашения, не трогать чужие вещи и говорить спокойно.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устойчивое выражение школьники узнают не только новые слова, но и особенности английского образа жизни. Язык здесь помогает увидеть культуру в простых бытовых деталях.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объединяет семью, но каждому человеку в нём нужно своё место. Именно поэтому гостеприимство, уют и личные границы в этом разделе рассматриваются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раздела: дом, где важны покой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показывает, что дом — это не только здание, но и личное пространство, где ценятся тишина, безопасность и уважение к хозяину, а также к его правилам.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2026-05-29T14:00:50Z</dcterms:created>
  <dcterms:modified xsi:type="dcterms:W3CDTF">2026-05-29T14:00:50Z</dcterms:modified>
</cp:coreProperties>
</file>