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Continuous: как английский показывает длительное действие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6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прошлого и настоящего через длительный процесс.
</a:t>
            </a:r>
            <a:pPr algn="ctr" indent="0" marL="0">
              <a:lnSpc>
                <a:spcPct val="100000"/>
              </a:lnSpc>
              <a:buNone/>
            </a:pPr>
            <a:r>
              <a:rPr lang="en-US" sz="3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31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семикласснику эта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говорить о действиях, которые продолжаются уже какое-то время: уроках, тренировках, домашних делах, погоде и самочувствии. Её особенно удобно использовать, когда важно спросить How long? и показать заметный сейчас результат процесса.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утвердительное предложение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формуле have/has + been + глагол с окончанием -ing. Эта схема неизменна: меняется только have или has, а смысловой глагол всегда получает -ing.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I, you, we, they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you, we и they используется have been. Например: I have been reading. We have been learning English. Такая форма показывает, что действие началось раньше и ещё связано с настоящим.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he, she, it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he, she и it употребляется has been. Например: She has been studying. It has been raining. Окончание -ing сохраняется, а been не изменяется ни в одном лице.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формы Present Perfect Continuous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лицах сохраняется been и форма с -ing; меняется только have или has.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в личных формах связано с выбором have или has; в 3-м лице единственного числа всегда has.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Present Perfect Continuous в английской грамматике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и вопросительная формы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после have или has добавляется not: have not been, has not been. В речи и письме часто используют сокращения haven’t и hasn’t.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начинается с have или has, а затем идёт подлежащее и been + -ing. Например: Have you been waiting? Has he been doing homework? Так легко проверить длительное действие.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обычно повторяется вспомогательный глагол. Например: Yes, I have. No, she hasn’t. Это помогает отвечать быстро и грамотно, не повторяя всё предложение.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типах предложений важно сохранить been и форму смыслового глагола с -ing. Ошибки чаще появляются, если пропустить один из этих элементов.
</a:t>
            </a:r>
            <a:endParaRPr lang="en-US" sz="24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Present Perfect Continuous в предложении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распознавания формы по вспомогательным словам и окончанию глагола.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началось раньше и продолжается сейчас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не завершён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показывает действие, которое ещё продолжается в момент речи. Мы видим, что оно началось раньше, длилось некоторое время и пока не завершилось.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такого типа главное — не сам факт действия, а его продолжительность. Именно поэтому часто появляются слова for, since или выражения вроде all morning.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has been raining all morning. She has been studying for two hours. В обоих случаях действие началось раньше и всё ещё имеет значение сейчас.
</a:t>
            </a:r>
            <a:endParaRPr lang="en-US" sz="2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заметить длительность действия и связать его с настоящим временем. Чаще всего они стоят рядом с формой в учебных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маркеры — for и since; выражения all day и all morning усиливают ощущение длительного процесса.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слова-маркеры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примерам Present Perfect Continuous; условная шкала для наглядности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for и since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981375" y="3585950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Длительность: for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используется, когда нужно показать промежуток времени: for three hours, for ten minutes, for a long time. Этот маркер отвечает на вопрос «как долго?».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9711950" y="7280283"/>
            <a:ext cx="68790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Начало: since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употребляется, когда важно назвать момент начала: since Monday, since 2023, since 7 o’clock. Он отвечает на вопрос «с какого момента?».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753734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и Present Perfect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связаны с настоящим, но выделяют разные смыслы: процесс или 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акцент на длительном действии, выбирают Continuous; если важен результат или факт, лучше подходит Present Perfect.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грамматических значений двух времён английского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подходит, когда действие уже заметно по последствиям. В предложении важен не только сам процесс, но и то, что его следы видны сейчас: усталость, грязь, мокрая одежда, беспорядок.
</a:t>
            </a:r>
            <a:endParaRPr lang="en-US" sz="2438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объяснение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форма помогает объяснить, почему кто-то чувствует себя определённым образом. Например, усталость может быть связана с бегом, а грязные руки — с рисованием или другой работой.
</a:t>
            </a:r>
            <a:endParaRPr lang="en-US" sz="2529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длилось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выбирают, если хочется подчеркнуть, что занятие продолжалось какое-то время. Так говорящий показывает не мгновенный факт, а длительный процесс, который ещё связан с настоящим моментом.
</a:t>
            </a:r>
            <a:endParaRPr lang="en-US" sz="2173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факта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показать, как действие повлияло на человека или предмет, эта форма звучит естественнее. Она передаёт не просто событие, а его заметное продолжение в настоящем.
</a:t>
            </a:r>
            <a:endParaRPr lang="en-US" sz="2529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эта форма особенно уместна
</a:t>
            </a:r>
            <a:endParaRPr lang="en-US" sz="5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форма встречается в повседневных описаниях, где важно показать продолжительность процесса и его связь с текущим моментом.
</a:t>
            </a:r>
            <a:pPr algn="l" indent="0" marL="0">
              <a:lnSpc>
                <a:spcPct val="150041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формы — длительное действие с заметным влиянием на настоящее; остальные случаи уточняют, как именно это влияние проявляется.
</a:t>
            </a:r>
            <a:endParaRPr lang="en-US" sz="2395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ситуации употребления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 основе типичных учебных примеров Present Perfect Continuous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выражения, которые часто встречаются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показать длительность. For указывает на промежуток времени, а since — на момент начала действия, поэтому вместе они часто становятся главным ориентиром в предложении.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day и all week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подчёркивают, что действие длилось почти весь день или всю неделю. Они особенно полезны, когда нужно передать усталость, занятость или долгий незавершённый процесс.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Lately и recently
</a:t>
            </a:r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связывают действие с недавним прошлым и настоящим. Они часто встречаются, когда говорящий рассказывает о привычках, изменениях или том, что происходило в последнее время.
</a:t>
            </a:r>
            <a:endParaRPr lang="en-US" sz="2445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без маркеров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специальные слова не нужны: длительность уже понятна из ситуации. Тогда форма выбирается по смыслу, если из контекста ясно, что действие началось раньше и продолжается сейчас.
</a:t>
            </a:r>
            <a:endParaRPr lang="en-US" sz="24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что важнее в предложении: факт, процесс или завершённое прошлое действие.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без паузы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сидит за столом уже два часа и почти не отвлекается. Она повторяет правила, решает упражнения и проверяет ответы, потому что завтра у неё контрольная работа по английскому.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тренировки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играл в футбол с пяти часов вечера и совсем выдохся. Он пришёл домой, выпил воды и сел отдыхать, потому что на площадке долго бегал и много двигался.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английского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изучает новую тему и делает задания в тетрадях. Ученики обсуждают примеры, потому что в последнее время они часто практикуют английский на уроках и дома.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из школьной 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662718"/>
            <a:ext cx="10121400" cy="4807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частые ошибки в форме Present Perfect Continuous и их правильные варианты.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тремя вещами: пропуском been, неправильным выбором have/has и забытым окончанием -ing.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ошибкам учащихся 7 класса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51824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в речи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I’ve been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 себе в обычной беседе, когда хотят звучать естественно и не делать фразу слишком длинной. В речи эта форма встречается очень часто.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He’s been / she’s been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he и she сокращение помогает быстро построить фразу и сохранить плавность речи. Такие формы особенно заметны в диалогах, рассказах и ответах у доски.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We’ve been / they’ve been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варианты удобны, когда нужно говорить о группе людей или о себе вместе с другими. Они часто используются в разговоре, потому что звучат легко и естественно.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в письме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работах и формальном письме чаще используют have been и has been без сокращения. Так предложение выглядит аккуратно и подходит для письменного стиля.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грамматические формы могут передавать разные смысловые акценты: процесс, результат или завершённое прошлое действие.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акцент на процессе и связи с настоящим; прошлое действие с указанием времени выделяется меньше по смыслу.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на примерах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сравнения времён английского языка
</a:t>
            </a:r>
            <a:endParaRPr lang="en-US" sz="14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тройка показывает, что действие длится, связано с настоящим и требует внимания к форме глагола.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слова-подсказки помогают выбрать нужное время: have/has, been и -ing.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Present Perfect Continuous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Present Perfect Continuous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нужен, чтобы показать длительное действие, которое началось раньше и важно сейчас. Если помнить о процессе, результате и признаках длительности, выбирать времена станет гораздо легче.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2026-05-30T23:25:52Z</dcterms:created>
  <dcterms:modified xsi:type="dcterms:W3CDTF">2026-05-30T23:25:52Z</dcterms:modified>
</cp:coreProperties>
</file>