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горке» Н. Носова: веселый рассказ о зимней игре и важном уроке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зимняя история о горке, игре и честном поступке Котьки.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и его рассказы для детей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Носов писал о детях так, будто сам сидит рядом во дворе или в классе. Его рассказы короткие, смешные и очень жизненные. В них всегда есть юмор, понятные герои и важный урок без назидания.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3111" y="3245763"/>
            <a:ext cx="28837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 рассказа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игра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горки постоянно слышны движение, смех и возгласы. Это не просто фон, а настоящая живая картина дворовой игры, где каждый хочет участвовать.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Горку создают вместе, поэтому она принадлежит всей компании. Именно это помогает понять, почему любой плохой поступок здесь сразу заметен и важен для всех.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двор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разворачивается в обычном дворе, где снег и мороз делают игру особенно весёлой. Такая обстановка сразу создаёт ощущение зимнего дня, знакомого каждому школьнику.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горка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местом становится высокая гладкая горка, которую дети построили для катания. Она притягивает всех ребят и становится центром событий всего рассказа.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рассказа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Котька — главный герой рассказа. Сначала он хочет добиться своего быстро и без труда, поэтому поступает не очень разумно и думает прежде всего о себе.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общей игры особенно заметен поступок Котьки. Именно коллектив помогает увидеть, что его решение было неправильным и мешало другим детям.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Дворовые ребята показаны как дружная компания. Они вместе строят горку, катаются с неё и следят, чтобы игра была весёлой и справедливой для всех.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нужен для раскрытия главной мысли. Одни показывают труд и порядок, а Котька — ошибку, осознание вины и исправление.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горка как центр событий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Горка, к которой тянутся все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горка в рассказе выглядит высокой, гладкой и очень заманчивой. Она манит детей скоростью, смехом и ожиданием весёлого спуска. Именно возле неё начинается и развивается весь сюжет.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общей радости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 становится не просто зимней постройкой, а настоящим центром дворовой жизни. Здесь слышны голоса, шаги, смех и споры. Всё вокруг движется, будто сам двор оживает вместе с детьми.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 героя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Котьки горка становится ещё и проверкой характера. Сначала он видит только желание быстро попасть наверх, но позже именно это место помогает ему понять свою ошибку и изменить поведение.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Котьке сначала трудно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Котька хочет сразу оказаться среди ребят и покататься с горки, но не готов ждать и прикладывать усилия. Ему кажется, что можно найти более лёгкий путь.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нетерпения он не думает о том, как строилась горка и почему её нужно беречь. Желание получить всё быстро приводит его к неверному решению.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начинается конфликт рассказа: маленькая детская слабость оборачивается серьёзной ошибкой. На этом примере видно, как важно сначала подумать, а потом действовать.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событие в рассказе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в рассказе Николая Носова «На горке»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Котьки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Котька действует не подумав и пытается упростить себе задачу. Вместо того чтобы подняться по-правильному, он выбирает неверный способ и портит горку.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ошибка не остаётся незамеченной. Герой сразу сталкивается с последствиями своего поступка и постепенно начинает понимать, почему так делать нельзя.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поступок выглядит смешно, потому что желание быстро добиться своего приводит к совсем неудачному результату. Лёгкий путь оборачивается лишними хлопотами для всех.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момент, который хорошо запоминается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эпизод строится на упрямстве Котьки: он хочет обмануть трудность, но сам же попадает в неловкое положение. Это вызывает улыбку, потому что ситуация очень узнаваемая.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Носова добрый и понятный. Он не высмеивает героя жестоко, а помогает увидеть ошибку через весёлый случай, который легко представить и пересказать.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реагируют другие ребята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проблему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видят, что горка испорчена, и сразу понимают: кататься стало неудобно. Их удивление быстро сменяется недовольством.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одобряют шалость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сердятся не из вредности, а потому что общий труд оказался испорчен. Они чувствуют, что так поступать нельзя.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порядок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разговора Котька помогает исправить горку. Общая игра снова становится радостной, а сам герой делает важный шаг к исправлению.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Объясняют Котьке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Дворовая компания показывает герою, что его поступок мешает всем. Так он начинает понимать, почему его поведение было неправильным.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учит ответственности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 в рассказе построена общими усилиями, поэтому любой необдуманный поступок сразу затрагивает всех детей. Носов показывает: чужой труд нужно беречь так же, как свой.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 герой не прячется от последствий. Он исправляет сделанное и тем самым показывает: ответственность начинается с умения признать вину и помочь исправить ошибку.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Котька сначала думает только о себе и о том, как быстрее попасть на горку. Но после ошибки он видит, что испортил общее дело, и понимает, почему его поступок был неправильным.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момент герой перестает быть просто шалуном и впервые по-настоящему задумывается о последствиях своего поступка.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поворот помогает Котьке понять свою вину и начать исправлять ошибку.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Н. Носова «На горке»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рассказа: зима, движение, смех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зимняя игра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чувствуется бодрое зимнее оживление. Дети строят горку, катаются и радуются движению, а двор кажется шумным и по-настоящему живым.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неловкости к исправлению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настроение меняется: из-за поступка Котьки появляется неловкость. Но финал снова становится светлым, потому что герой исправляет ошибку, и смех в рассказе остается добрым.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Николая Носова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использует простые и точные слова, поэтому даже младшему школьнику легко представить двор, снег, горку и действия героев без лишних объяснений.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Подробностей ровно столько, сколько нужно для яркой картины. Благодаря этому текст читается легко, а сюжет запоминается почти как знакомый случай из двора.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умеет соединять юмор и серьезный смысл. Смешные детали делают историю живой, а поучительный вывод возникает не назидательно, а очень естественно.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коротких реплик. Они звучат естественно, как настоящая детская речь, и помогают сразу понять характеры ребят и их отношение к происходящему.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«На горке»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если что-то сделано вместе, нужно относиться к этому бережно. Тогда общий труд приносит радость всем, а не только одному человеку.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Котьки учит думать перед тем, как действовать. Хитрый и быстрый путь часто оказывается неверным, если он мешает другим и портит хорошее дело.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 показывает, что ошибку можно исправить. Признать вину, помочь восстановить порядок и сделать вывод на будущее — это гораздо важнее, чем упрямо стоять на своем.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горка как символ общего дела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Горка в рассказе — это результат совместной работы детей. Она сразу напоминает о дружбе, взаимопомощи и общей радости, которую создают не в одиночку, а вместе.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портит горку, неприятность чувствуют все. Поэтому этот образ особенно ясно показывает, что общее дело нужно ценить, беречь и не разрушать ради минутного желания.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поведение Котьки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думает о себе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Котька хочет быстрее добиться своего и не слишком задумывается о том, как его поступок повлияет на других ребят.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Понимает, что ошибся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замечают испорченную горку, Котька начинает видеть последствия своего поведения и ощущает свою вину.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Исправляет сделанное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он помогает привести горку в порядок. Так герой показывает, что умеет отвечать за поступок и меняться к лучшему.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неверный шаг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выбирает легкий, но неправильный способ и портит горку, хотя сначала ему кажется, что так будет удобнее.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8" y="1384361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538" y="1384361"/>
            <a:ext cx="345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запоминается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зимняя картина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двор, горка и веселые игры легко представляются любому ребенку. Такая обстановка сразу кажется близкой и понятной.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случай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поступок Котьки вызывает улыбку, но не обижает. Добрый юмор помогает лучше запомнить сюжет и характер героя.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детские герои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похожи на ребят из соседнего двора. Они спорят, радуются и ошибаются так, как это бывает в настоящей детской жизни.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пересказ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последовательно и ясно, без сложных поворотов. Поэтому рассказ легко пересказать, даже если читать его всего один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читателя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шалость может обернуться неприятностью, если человек думает только о себе. В рассказе это видно очень ясно и понятно для младших школьников.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 подчеркивает главные качества: честность, ответственность и уважение к общему труду. Именно они помогают Котьке стать лучше и заслужить доверие других.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Носов показывает и другое: ошибку можно признать, а испорченное — исправить. Тогда плохой поступок становится важным уроком, а не окончательной бедой.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 Н. Носова «На горке»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«На горке» учит беречь общее дело, не хитрить и думать о других. А еще он напоминает: исправить ошибку всегда лучше, чем делать вид, будто ничего не случилось.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2026-05-24T06:16:01Z</dcterms:created>
  <dcterms:modified xsi:type="dcterms:W3CDTF">2026-05-24T06:16:01Z</dcterms:modified>
</cp:coreProperties>
</file>