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Nautilus House: тема урока английского языка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необычный дом и английские слова о природе, формах и комнатах.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дом в Мехико удивляет спиральной формой, яркими цветами и большим количеством света. На его примере удобно учить лексику о доме и природе, а также строить простые описания с is и has got.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Nautilus House: дом, который похож на раковину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794" y="122560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6388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794" y="3638866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419" y="2447589"/>
            <a:ext cx="234413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урока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 и home помогают говорить о доме по-английски. Они часто встречаются в описаниях зданий, комнат и мест, где живут люди, поэтому их важно запомнить в начале урока.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жилище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shell, snail и spiral показывают связь дома с природой. Они помогают объяснить, почему The Nautilus House напоминает раковину и выглядит необычно для обычного города.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природа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light и plant особенно полезны для описания интерьера. Они помогают сказать, что в доме много света, стекла и зелёных растений, создающих спокойную атмосферу.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растения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round, bright, big, small, green, modern и unusual делают описание точнее. С ними ученик может не только назвать предмет, но и передать его внешний вид и настроение.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прилагательные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window, room и wall нужны, чтобы описывать, из чего состоит дом. С их помощью можно говорить о внешнем виде здания и о том, что находится внутри.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здания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дома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сразу выделяется своей спиральной формой, которая напоминает морскую раковину. Такая линия делает здание мягким и плавным, а не строгим, как обычный городской дом.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форма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стены выглядят очень ярко и необычно. Цвета помогают заметить дом издалека и создают впечатление, что он относится скорее к миру природы, чем к привычной архитектуре.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поверхности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прямых углов здесь видны округлые переходы и мягкие изгибы. Благодаря этому здание кажется более живым и будто повторяет формы моря и раковин.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плавных линий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пропускают свет и делают фасад легче визуально. Именно сочетание цвета, света и формы помогает ученикам описывать The Nautilus House простыми, но точными предложениями.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 свет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 теме: дом и природа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связать английские слова с их значением и использовать их в описании дома.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позволяют составлять короткие описания здания, соединяя лексику о доме и природе.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 уроку английского языка по теме The Nautilus House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создал The Nautilus House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Nautilus House спроектировал мексиканский архитектор Хавьер Сеносьян. Его работа показывает, что архитектура может быть не только практичной, но и очень творческой, если вдохновляться природой.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проекта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полезно связать имя архитектора с образом дома: он создаёт здания, похожие на живые формы. Это помогает лучше понимать текст и пересказывать его простыми фразами.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Сеносьян известен интересом к домам, которые выглядят нестандартно и напоминают природные объекты. Поэтому в теме урока удобно использовать слова architect, designer, create и nature-inspired.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необычной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описание дома на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короткого устного или письменного ответа на основе объекта The Nautilus House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Комнаты, наполненные светом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The Nautilus House много естественного света, поэтому помещения кажутся просторными и спокойными. Большие окна и стеклянные поверхности помогают свету свободно проходить в комнаты, а мягкие линии делают интерьер менее строгим и более уютным.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уголок дома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внутри дома создают ощущение близости к природе. Они дополняют светлые стены и плавные формы, поэтому интерьер выглядит живым, но не перегруженным. Такой образ легко описать словами light, plant, green и room.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формы вместо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домах часто заметны прямые линии и углы, а здесь преобладают изогнутые поверхности. Благодаря этому комнаты выглядят необычно и спокойно, будто дом создан не только для жизни, но и для отдыха.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Интерьер: свет и растения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описать The Nautilus House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признаков для описания объекта The Nautilus House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опираться на признаки, которые сразу делают описание точным и понятным.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 образе дома выделяются форма, свет и связь с природой.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для описания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94150" y="14267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with is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94150" y="16239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house is… подходит для описания внешнего вида, размера и впечатления от здания. После неё удобно ставить простые прилагательные: big, bright, modern, unusual или beautiful.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94150" y="20776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has got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94150" y="22748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It has got… помогает назвать части дома: windows, rooms, plants или light. Она особенно полезна, когда нужно перечислить, что находится внутри или снаружи здания.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94150" y="27285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there is / there are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4150" y="29257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нужны, когда важно показать наличие чего-то в доме. Например, можно сказать, что there is light или there are plants inside, и предложение останется коротким и понятным.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94150" y="33794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looks like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94150" y="35766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The house looks like… помогает сравнивать объект с раковиной, природой или другим знакомым предметом. Это делает ответ более интересным и помогает увидеть необычную форму.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94150" y="40303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итог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594150" y="42275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house is in… сообщает, где находится здание, а короткий вывод завершает описание. Такой порядок удобен для устного ответа и помогает не пропустить важную информацию.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631" y="1340425"/>
            <a:ext cx="438873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предложений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The Nautilus House.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описать The Nautilus House на английском языке. Они подходят для чтения, перевода и устного ответа на уровне 5 класса.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короткие, ясные и опираются на базовые конструкции is, has got, there are и looks like.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обычный дом: сравнение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 чаще всего имеет прямые стены и простую форму. Он выглядит знакомо и предсказуемо, поэтому его легко описать словами straight, square и simple.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Nautilus House сразу выделяется спиральными линиями и округлыми поверхностями. Такая форма делает здание необычным, живым и похожим на природный объект.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 Nautilus House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и выразительные поверхности создают сильный визуальный эффект. Дом не сливается с окружающими зданиями, а, наоборот, привлекает внимание и запоминается.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оформление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доме важны natural и colourful детали: растения, плавные линии и свет. Именно они показывают, что архитектура может быть не только удобной, но и близкой к природе.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устного ответа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простого описания объекта на английском языке для учеников 5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Nautilus House в городе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зданий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находится среди обычной городской застройки, поэтому его форма сразу бросается в глаза. На фоне прямых домов он выглядит как яркий художественный объект, а не стандартное жильё.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на уроке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удобно для описания по-английски: можно назвать цвет, форму, размер и окружение. Ученики легко находят слова, которые помогают составить короткий связный ответ.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природа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вид здания показывает, что архитектура может вдохновляться природой. Спиральные линии, округлые поверхности и растения внутри создают ощущение живого пространства, а не холодного строения.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встречаются в теме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формулировки взяты из материалов урока по теме The Nautilus House.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объединяют тему дома, внешнего вида и природы. Они помогают описывать объект коротко и без сложных грамматических конструкций.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словарь строится вокруг внешнего вида, внутреннего пространства и природных деталей, поэтому его легко использовать в устной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пример подходит для урока английского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тема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уже знают слова house, home, room, window, light и nature, поэтому им проще войти в тему и понять общий смысл текста без перегрузки.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материал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Nautilus House знакомит школьников с архитектурой и необычной формой здания. Так расширяется словарь, но сохраняется понятная опора на простые описания.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примере удобно читать, переводить, отвечать на вопросы и составлять короткие фразы. Тема подходит для устных ответов и небольших письменных заданий.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описанию дома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 новой лексики к короткому устному или письменному ответу.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факты для чтения и обсуждения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Nautilus House часто называют одним из самых необычных домов Мексики. Он привлекает внимание не только внешним видом, но и идеей соединить жильё с природными формами.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объект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название, это не морская раковина, а архитектурный объект. Сравнение с shell помогает быстро понять форму здания и подобрать простое описание на английском языке.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настоящая раковина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форма, яркие поверхности и большое количество света делают дом особенно заметным. Внутри он выглядит мягким и спокойным благодаря растениям и плавным линиям.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хорошо подходит для вопросов What is it? Where is it? What does it look like? Ученики отвечают коротко, но используют полезную тематическую лексику.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на уроке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по английскому языку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 подходящими словами. Задание помогает проверить понимание лексики и умение использовать прилагательные и конструкцию has got.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подобрать прилагательные и существительные по смыслу, а затем собрать простое описание в знакомую грамматическую модель.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задание по теме The Nautilus House.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Nautilus House помогает повторить слова о доме, природе, форме и цвете, а также потренировать простые английские конструкции. Необычное здание легко описать коротко и понятно.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The Nautilus House и английская лексика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2026-05-30T12:03:31Z</dcterms:created>
  <dcterms:modified xsi:type="dcterms:W3CDTF">2026-05-30T12:03:31Z</dcterms:modified>
</cp:coreProperties>
</file>