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image" Target="../media/image-11-14.png"/><Relationship Id="rId15" Type="http://schemas.openxmlformats.org/officeDocument/2006/relationships/image" Target="../media/image-11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jpe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дни в Великобритании и США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традиции и школьная жизнь двух стран.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мы изучаем праздники на английском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помогают учить живую лексику о датах, семье, еде, символах и действиях. Через них легче понимать тексты, запоминать устойчивые выражения и сравнивать культуру Великобритании и США.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особые дни встречаются в Великобритании и США
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018300" y="1324326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обеих странах отмечают New Year’s Day, Easter и Christmas. Это самые узнаваемые праздники, которые связывают календарь, семейные встречи и школьные каникулы.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018300" y="1097625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даты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018300" y="2280226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Thanksgiving и Independence Day. Первый праздник связан с семейным ужином и благодарностью, а второй напоминает об истории страны и национальных символах.
</a:t>
            </a:r>
            <a:endParaRPr lang="en-US" sz="1154" dirty="0"/>
          </a:p>
        </p:txBody>
      </p:sp>
      <p:sp>
        <p:nvSpPr>
          <p:cNvPr id="12" name="Text 5"/>
          <p:cNvSpPr txBox="1"/>
          <p:nvPr/>
        </p:nvSpPr>
        <p:spPr>
          <a:xfrm>
            <a:off x="2018300" y="2053525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в США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2018300" y="3236126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Bonfire Night известен прежде всего в Великобритании. Он связан с событием 1605 года и до сих пор отмечается кострами, фейерверками и школьными мероприятиями.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2018300" y="3009425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в Великобритании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018300" y="4193651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одинаковые даты празднуют по-разному. В каждой стране свои блюда, символы и привычки, поэтому сравнение помогает лучше понять культуру и лексику темы.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018300" y="3966950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традиции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типы праздников встречаются чаще всего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материалам темы презентации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самые заметные праздники связаны с общими датами и семейными традициями. Уникальные национальные дни занимают меньшую долю, но делают картину более разнообразной.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праздники объединяют две страны, а редкие даты помогают увидеть их отличия и историческую память.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Christmas in the UK and the USA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Великобритании рождественский стол часто включает Christmas pudding и roast dinner. Дети и взрослые любят Christmas crackers, потому что они добавляют веселья и маленький сюрприз в праздничный вечер.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Британские традиции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США рождественский дом нередко украшают stockings by the fireplace и яркими lights outside. Такие детали делают праздник особенно заметным и создают тёплую атмосферу ожидания подарков.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Американский уют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декабре в домах появляется ёлка, открытки и подарки. В центре комнаты обычно стоит family dinner table, а вокруг него собираются близкие, чтобы провести спокойный зимний вечер вместе.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Рождественская гостиная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New Year’s Day and New Year traditions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270275" y="3160505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наступает midnight, начинается новый календарный год. В США многие следят за countdown in Times Square, а в Великобритании популярны фейерверки и семейные поздравления.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70275" y="2647513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Полночь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47175" y="26882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день года — официальный выходной в обеих странах. Его проводят дома, в гостях или за просмотром праздничных передач, а школьные каникулы продолжаются.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47175" y="2175237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January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493375" y="36277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люди прощаются со старым годом, готовятся к празднику и ждут midnight. В речи по теме часто звучат выражения Happy New Year! и resolution.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493375" y="3114738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31 December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888336"/>
            <a:ext cx="4843800" cy="23079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дат в Великобритании и США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увидеть, какие праздники общие, а какие относятся только к одной стране.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даты формируют общий культурный фон, а национальные праздники показывают исторические и семейные различия.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темы «Special Days in the UK and the USA»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600" y="2451183"/>
            <a:ext cx="8426700" cy="23206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Easter and spring traditions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80125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Easter не имеет одной постоянной даты, потому что его считают по церковному календарю. Поэтому праздник каждый год выпадает на разное воскресенье весной.
</a:t>
            </a:r>
            <a:endParaRPr lang="en-US" sz="991" dirty="0"/>
          </a:p>
        </p:txBody>
      </p:sp>
      <p:sp>
        <p:nvSpPr>
          <p:cNvPr id="12" name="Text 3"/>
          <p:cNvSpPr txBox="1"/>
          <p:nvPr/>
        </p:nvSpPr>
        <p:spPr>
          <a:xfrm>
            <a:off x="480125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меняется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901025" y="1423384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Великобритании особенно популярны Easter egg hunts. Дети ищут спрятанные яйца в саду, парке или школе, и это делает праздник активным и радостным.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901025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Великобритании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765950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США известна традиция White House Easter Egg Roll. Она делает праздник заметным на уровне страны и объединяет семейный отдых с весёлыми играми для детей.
</a:t>
            </a:r>
            <a:endParaRPr lang="en-US" sz="986" dirty="0"/>
          </a:p>
        </p:txBody>
      </p:sp>
      <p:sp>
        <p:nvSpPr>
          <p:cNvPr id="16" name="Text 7"/>
          <p:cNvSpPr txBox="1"/>
          <p:nvPr/>
        </p:nvSpPr>
        <p:spPr>
          <a:xfrm>
            <a:off x="4765950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США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2623050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празднику часто относятся Easter eggs, chocolate eggs, bunnies и egg hunts. Эти образы связаны с новой жизнью, светом и весенним настроением.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623050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весны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появляется праздничная традиция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историческое или религиозное событие превращается в современный праздник.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Thanksgiving in the USA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198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Thanksgiving отмечают в четвёртый четверг ноября. Праздник связан с благодарностью за урожай и временем, когда семья собирается вместе за большим ужином.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35662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праздника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51980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 самых известных символов дня — Macy’s Thanksgiving Day Parade. Он привлекает внимание огромными фигурами, музыкой и праздничным настроением в городе.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35662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Парад в Нью-Йорке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033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столе часто бывают turkey, pumpkin pie, corn и другие домашние блюда. Они показывают, что праздник в первую очередь связан с семьёй и совместной трапезой.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4919208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блюда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480335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следующий день начинается shopping season, связанный с Black Friday. Поэтому Thanksgiving соединяет семейную традицию и начало сезона больших покупок.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4919208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праздника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4550" y="1652981"/>
            <a:ext cx="315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4550" y="3375925"/>
            <a:ext cx="315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44450" y="3395925"/>
            <a:ext cx="360000" cy="32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844450" y="1652981"/>
            <a:ext cx="360000" cy="360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черты Independence Day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218275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 июля американцы отмечают принятие Декларации независимости 1776 года. Праздник напоминает о рождении страны и поэтому связан не только с отдыхом, но и с национальной памятью.
</a:t>
            </a:r>
            <a:endParaRPr lang="en-US" sz="1221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дата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941200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городах проходят фейерверки, концерты, барбекю и игры на открытом воздухе. Такой формат делает праздник семейным и уличным одновременно, особенно для детей и подростков.
</a:t>
            </a:r>
            <a:endParaRPr lang="en-US" sz="1224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празднования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941200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Independence Day — одна из самых известных дат в США. Она помогает понять, как история страны отражается в современных обычаях, символах и общественных мероприятиях.
</a:t>
            </a:r>
            <a:endParaRPr lang="en-US" sz="1300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американской культуры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218251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цвета этого дня — красный, белый и синий. Они повторяются в одежде, украшениях, флагах и оформлении улиц, создавая узнаваемую атмосферу единства и гордости.
</a:t>
            </a:r>
            <a:endParaRPr lang="en-US" sz="1300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праздника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686" y="946950"/>
            <a:ext cx="3183828" cy="374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Bonfire Night in the UK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840425" y="12943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 ноября в Великобритании отмечают Bonfire Night, или Guy Fawkes Night. Праздник связан с событием 1605 года, когда была предотвращена попытка взрыва парламента.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40425" y="10676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основа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40425" y="41620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на празднике используют огонь и фейерверки, взрослые обязательно напоминают детям о безопасности. Это важная часть современных семейных и общественных мероприятий.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840425" y="39353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840425" y="22502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этот вечер зажигают костры и запускают фейерверки. Во многих местах также делают чучело Guy Fawkes, которое напоминает о старинной истории праздника.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840425" y="20235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традиции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3840425" y="32061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особенно заметен в школах, парках и на местных community events. Дети узнают о нём на уроках, а затем видят традицию в реальной жизни.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840425" y="29794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и сообщества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минута тишины помогает людям остановиться и вспомнить тех, кто служил стране и погиб во время войн. Так праздник становится знаком уважения и благодарности.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6750" y="3991525"/>
            <a:ext cx="3450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Традиция Remembrance Day в Великобритании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56600" y="3190000"/>
            <a:ext cx="34500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Великобритании в это время проходит minute of silence в Remembrance Day.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200" y="1490850"/>
            <a:ext cx="34152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11:00
</a:t>
            </a:r>
            <a:endParaRPr lang="en-US" sz="9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Праздничная еда в Великобритании и США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основе примеров из учебного материала; значения условные и иллюстративные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показаны блюда, которые чаще всего связывают с зимними и осенними праздниками в двух странах. У школьников они помогают запомнить культурные различия через знакомую тему еды.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Turkey и pumpkin pie сильнее связаны с США, а Christmas pudding, mince pies и roast dinner — с Великобританией. Некоторые блюда встречаются в обеих традициях семейного стола.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675" y="1145959"/>
            <a:ext cx="2606700" cy="20161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0600" y="1145959"/>
            <a:ext cx="2606700" cy="2016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67638" y="1145959"/>
            <a:ext cx="2606700" cy="20161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события в городах и на улицах
</a:t>
            </a:r>
            <a:endParaRPr lang="en-US" sz="2918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675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наступает вечер праздника, улицы меняются: появляются огни, музыка и длинные ряды зрителей. Фейерверки собирают семьи вместе, а дети запоминают именно этот момент как самый яркий в году.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467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городом вспыхивают огни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612060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события бывают масштабными. Во многих районах праздник начинается со школьной ярмарки, украшенной улицы или небольшого community event. Такие встречи особенно важны для детей, потому что они связывают традицию с повседневной жизнью.
</a:t>
            </a:r>
            <a:endParaRPr lang="en-US" sz="1070" dirty="0"/>
          </a:p>
        </p:txBody>
      </p:sp>
      <p:sp>
        <p:nvSpPr>
          <p:cNvPr id="18" name="Text 5"/>
          <p:cNvSpPr txBox="1"/>
          <p:nvPr/>
        </p:nvSpPr>
        <p:spPr>
          <a:xfrm>
            <a:off x="612066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праздники рядом с домом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326765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Нью-Йорке Macy’s Thanksgiving Day Parade превращает улицы в большой праздник движения и музыки. Огромные воздушные фигуры, оркестры и толпы зрителей создают впечатление живого спектакля под открытым небом.
</a:t>
            </a:r>
            <a:endParaRPr lang="en-US" sz="1088" dirty="0"/>
          </a:p>
        </p:txBody>
      </p:sp>
      <p:sp>
        <p:nvSpPr>
          <p:cNvPr id="20" name="Text 7"/>
          <p:cNvSpPr txBox="1"/>
          <p:nvPr/>
        </p:nvSpPr>
        <p:spPr>
          <a:xfrm>
            <a:off x="326771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Парад, который ждут заранее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383401"/>
            <a:ext cx="4843800" cy="1317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в школе и дома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special days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одни и те же праздники по-разному проявляются в классе и в семье, сохраняя общие символы и привычные действия.
</a:t>
            </a:r>
            <a:endParaRPr lang="en-US" sz="1396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знакомит с лексикой и символами, а дом закрепляет их через личный опыт. Так праздник становится частью повседневной речи и памяти.
</a:t>
            </a:r>
            <a:endParaRPr lang="en-US" sz="139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200" y="360000"/>
            <a:ext cx="2717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традиции меняются со временем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313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46300" y="1161550"/>
            <a:ext cx="4770900" cy="5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возникает из важного события или религиозной даты. В этот момент формируется первоначальный смысл, который люди стараются сохранить в памяти и рассказах.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946300" y="867850"/>
            <a:ext cx="4770900" cy="2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начало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946300" y="2461150"/>
            <a:ext cx="4770900" cy="5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традиция входит в календарь, а затем в повседневную жизнь детей: появляются уроки, открытки, угощение и домашние ритуалы, которые повторяются каждый год.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946300" y="2167450"/>
            <a:ext cx="4770900" cy="2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и школьные привычки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946300" y="3760750"/>
            <a:ext cx="4770900" cy="5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многие праздники стали заметнее благодаря магазинам, городским мероприятиям, фотографиям и онлайн-покупкам. При этом их историческое значение по-прежнему объясняют в школе и семье.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946300" y="3467050"/>
            <a:ext cx="4770900" cy="2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празднование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7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праздник становится частью жизни ребенка
</a:t>
            </a:r>
            <a:endParaRPr lang="en-US" sz="2757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школьное знакомство с праздником переходит в личный опыт через дом, город и повторяющиеся события.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черты и различия праздников двух стран
</a:t>
            </a:r>
            <a:endParaRPr lang="en-US" sz="271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49000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в Великобритании, и в США праздники часто связаны с семейным временем, особой едой, открытками, украшениями, музыкой и общим чувством радости.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49029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семейные моменты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863022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праздников помогает лучше понимать тексты, запоминать слова и видеть, как история и ценности страны отражаются в повседневной культуре.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863051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для ученика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2593297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Thanksgiving и Independence Day особенно важны для американской культуры. Они связаны с историей страны, национальными символами и привычными семейными или городскими традициями.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2593326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только в США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728159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Bonfire Night выделяется как характерная британская дата. Она напоминает о событии 1605 года и объединяет историческую память, костры и фейерверки.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728189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только в Великобритании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special days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дни в Великобритании и США показывают, как история, семья и школа соединяются в живой культуре. Зная праздники, легче понимать язык, традиции и смысл знакомых слов.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2026-05-30T21:55:20Z</dcterms:created>
  <dcterms:modified xsi:type="dcterms:W3CDTF">2026-05-30T21:55:20Z</dcterms:modified>
</cp:coreProperties>
</file>