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координаты. Часть 2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координаты, переводить их и точно находить объекты на карте.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продолжаем изучать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продолжим работу с широтой и долготой: научимся находить точку по координатам, определять координаты по карте и переводить записи между DMS и десятичным форматом.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Напоминание: широта и долгота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показывает, насколько точка расположена севернее или южнее экватора. Она всегда связана с параллелями и помогает определить положение по вертикали на карте.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указывает, где находится точка относительно нулевого меридиана: восточнее или западнее. Для её чтения используют меридианы и движение слева направо.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записи сначала называют широту, затем долготу. Этот порядок не меняют, даже если координаты записаны буквами сторон света или числами со знаком.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координатная сетка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сетки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на глобусе и карте образована параллелями и меридианами. Именно их пересечение позволяет задать точное положение любой точки на поверхности Земли.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 Северное и Южное полушария. Нулевой меридиан отделяет Восточное полушарие от Западного и служит началом отсчёта долготы.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изменяется от −90 до +90 градусов, потому что отсчитывается от экватора к полюсам. Эти значения показывают весь возможный диапазон северного и южного положения.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долготы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 изменяется от −180 до +180 градусов. Такой диапазон отражает полный оборот вокруг Земли и помогает точно различать восточные и западные координаты.
</a:t>
            </a:r>
            <a:endParaRPr lang="en-US" sz="1062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сетка на карте, тем точнее можно определить координаты. На мелкомасштабных картах обычно приходится давать более приблизительный ответ.
</a:t>
            </a:r>
            <a:endParaRPr lang="en-US" sz="10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328754"/>
            <a:ext cx="4794300" cy="6556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и знаки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стороны света должны совпадать: это помогает безошибочно читать и записывать координаты.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важно, чтобы буква и знак не противоречили друг другу: север и восток соответствуют положительному значению, юг и запад — отрицательному.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географических координат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формата записи координат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DMS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вспоминают формат DMS: градусы, минуты и секунды. Он часто встречается в атласах, на картах и в навигационных системах, где нужна привычная школьная запись.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переходят к десятичным градусам. Такой формат удобен для вычислений, цифровых карт и программ, потому что запись получается короче и легче обрабатывается.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единиц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используют соотношения единиц: одна минута равна шестидесяти секундам, а один градус содержит шестьдесят минут. Эти правила нужны для точного перевода координат.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записи координат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73150" y="1090325"/>
            <a:ext cx="4045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DMS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DMS выглядит как 48° 51′ 24″ N, 2° 21′ 03″ E. Здесь каждая координата состоит из градусов, минут и секунд, а знак или буква показывают полушарие.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25050" y="1090330"/>
            <a:ext cx="4045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десятичном формате те же координаты выглядят короче: 48,8567° N, 2,3508° E. Внутри одной пары широта и долгота должны быть записаны одинаковым способом.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DMS в десятичные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преобразование из градусов, минут и секунд в десятичную запись.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десятичных в DMS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десятичных градусов в градусы, минуты и секунды.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и округлении важно учитывать масштаб: именно он задаёт допустимую точность.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знака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запятой обычно достаточно для школьной записи десятичных градусов.
</a:t>
            </a:r>
            <a:endParaRPr lang="en-US" sz="2405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округления при работе с географическими координатами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точки по координатам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координат на карте или глобусе.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точки по координатам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меридиан 37° E. Он показывает положение к востоку от нулевого меридиана, поэтому точка относится к Восточному полушарию.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 место пересечения параллели и меридиана. Именно эта точка и будет искомым объектом с координатами 55° N, 37° E.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карте находят параллель, соответствующую широте. Для координат 55° N это линия севернее экватора, значит точка лежит в Северном полушарии.
</a:t>
            </a:r>
            <a:endParaRPr lang="en-US" sz="1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координат точки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координат по карте с редкой или подробной сеткой.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координат по карте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Приближённая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оценивают, насколько точка смещена от ближайших линий. В примере получается примерно 40° 12′ N и 20° 18′ E, если сетка достаточно подробная.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ответ всегда зависит от масштаба карты и шага сетки. На более крупной карте можно определить координаты точнее, чем на схеме с редкими линиями.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сетку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между какими параллелями и меридианами находится точка. Это помогает понять, в какой части сетки искать нужное место и какие значения брать за основу.
</a:t>
            </a:r>
            <a:endParaRPr lang="en-US" sz="10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указать полушарие или знак. Без N, S, E или W ответ становится неполным, а иногда и вовсе неверным для проверки.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формата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принимать минуты за десятые доли градуса. Это разные формы записи, поэтому 30′ нельзя считать как 0,30°.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широту и долготу: сначала нужно читать широту, а потом долготу. Если перепутать порядок, координаты укажут совсем на другое место.
</a:t>
            </a:r>
            <a:endParaRPr lang="en-US" sz="116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координаты записывают не в том виде, в каком их требуют. Если в задании нужен один формат, важно не смешивать его с другим.
</a:t>
            </a:r>
            <a:endParaRPr lang="en-US" sz="11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самопроверки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перед ответом помогает избежать путаницы в координатах и записи.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сверить порядок, знаки и диапазон, большинство ошибок становится заметно сразу.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чтения и записи географических координат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навыки на практике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1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что запись 18° 45′ 30″ S, 73° 10′ 00″ W дана в градусах, минутах и секундах. Затем назовите южное и западное полушария.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3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точке на координатной сетке запишите широту и долготу с точностью до минут. Помните о правильном порядке: сначала широта, потом долгота.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2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Переведите 14,5° N в формат DMS. Сначала выделите целые градусы, потом переведите дробную часть в минуты и запишите секунды.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правило на карте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59709" y="2533874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4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на карте точку с координатами 60° N, 30° E. Сначала отыщите параллель 60° северной широты, затем меридиан 30° восточной долготы.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459709" y="3719450"/>
            <a:ext cx="36639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5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правильные обозначения: для южной широты нужен знак S или минус, а для западной долготы — W или минус. Буква и знак должны совпадать.
</a:t>
            </a:r>
            <a:endParaRPr lang="en-US" sz="11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при решении задач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известна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координаты, точку находят через пересечение нужной параллели и меридиана. Это самый прямой способ работы с географической сеткой.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всегда проверяют три вещи: порядок записи, знак полушария и формат. Именно они чаще всего влияют на правильность результата.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дана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уже отмечена, координаты читают по сетке. При этом оценивают положение до минут или секунд, если карта позволяет сделать это уверенно.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координаты: точность начинается с порядка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позволяют точно находить объекты на карте и глобусе, переводить запись между форматами и уверенно читать полушария. Главное правило: сначала широта, потом долгота, затем проверка знаков и единиц.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2026-07-26T09:25:25Z</dcterms:created>
  <dcterms:modified xsi:type="dcterms:W3CDTF">2026-07-26T09:25:25Z</dcterms:modified>
</cp:coreProperties>
</file>