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1865–1914 годах: путь к индустриальной державе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восстановления после войны к мировому лидерству за полвека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после Гражданской войны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Севера сохранила единство страны, но Юг лежал в руинах. Новые поправки отменили рабство, закрепили гражданство и расширили избирательные права. Государство стало сильнее, а экономика — быстрее перестраиваться к индустриальному росту.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Юга и её последствия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1865: начало Реконструкции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размещались войска Севера, работало Бюро вольноотпущенников, открывались школы и формировались новые органы власти. Бывшие рабы получили первые реальные возможности для участия в общественной жизни.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1865–1877: реформы и 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афроамериканцы добились важных прав, а федеральная власть контролировала изменения на Юге. Однако сопротивление белых элит и насилие мешали устойчивым переменам.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1877 года: откат прав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вывода федеральных войск началось сворачивание реформ. Законы Джима Кроу закрепили сегрегацию, а права чернокожего населения на Юге были резко ограничены.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отражают, как транспорт связал страну и ускорил промышленный подъём.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железных дорог и промышленности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создали единый рынок, а промышленный рост сосредоточился в крупных городах и промышленных центрах.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экономической истории США, 1870–1900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фабрики и жизнь рабочих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века миллионы людей искали работу в городах. Рост фабрик и строек притягивал и американцев из деревни, и иммигрантов, меняя облик Нью-Йорка, Чикаго и других центров.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рабочий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предприятиях смены длились по 10–12 часов. Зарплата часто была низкой, а безопасность слабой, поэтому травмы и усталость стали обычной частью фабричной жизни.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создавал переполненные кварталы с многоквартирными домами. Семьи жили в тесноте, рядом с дымом заводов, шумом улиц и нехваткой чистой воды.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труда, торговли и новостей. Но вместе с возможностями росли бедность, антисанитария и социальное неравенство, особенно заметное в рабочих районах.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прибывающих людей были важны не только для городов, но и для фабрик, железных дорог и строительства.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в США в 1865–1914 годах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иммиграции пришёлся на 1900-е годы: страна получала рабочие руки, а города быстро становились многонациональными.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иммиграционной статистики США за 1870–1909 годы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осваивали Запад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земельной политикой, переселением и созданием новых территорий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вытеснение с земель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поселенцев на Запад сопровождалось войнами и принудительным переселением. Многие племена лишались традиционных земель и оказывались в зависимом положении.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резервациях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Резервации ограничивали свободу передвижения и хозяйственной деятельности. Люди всё сильнее зависели от помощи правительства и не могли сохранять прежний образ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Доуса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1887 года делил общинные земли на отдельные участки. Это разрушало коллективные связи, подрывало традиционное землепользование и облегчало распродажу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властей стремилась изменить язык, одежду и привычки коренных жителей. Школы и административные меры должны были сделать их похожими на остальное население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большой промышленности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Рокфеллер и нефть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Oil стала символом новой промышленной эпохи. Компания Рокфеллера выстроила жёсткую систему контроля над добычей, переработкой и продажей нефти, а её влияние ощущалось по всей стране. Для одних это был пример деловой эффективности, для других — слишком сильной власти одного концерна.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Карнеги и сталь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Карнеги создал одну из самых мощных сталелитейных империй в США. Его предприятия обеспечивали металл для мостов, рельсов, заводов и растущих городов, поэтому сталь стала основой новой экономики и символом технического прогресса.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магнаты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Владельцы железных дорог, включая Джона Вандербильта, превратили транспорт в огромный бизнес. Их сети соединяли города и рынки, но борьба за прибыль была жёсткой, поэтому общество часто называло таких предпринимателей «баронами-разбойниками».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работали вместе: одни давали сырьё, другие — энергию, транспорт и машины для массового производства.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новой американской экономики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Лидировали взаимосвязанные базовые отрасли, поэтому промышленный рост США был быстрым и устойчивым.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значению ключевых отраслей американской экономики конца XIX — начала XX века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трудовые конфликты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начались после снижения зарплат в железнодорожной отрасли. Забастовка охватила многие города, показав, насколько острыми стали вопросы оплаты труда и условий работы в промышленной Америке.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 — Великая железнодорожная забастовка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митинге за 8-часовой рабочий день произошёл взрыв и столкновения. Событие стало символом напряжённых отношений между рабочими, предпринимателями и властями, а также усилило страх перед радикальными идеями.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 — Хеймаркет в Чикаго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 железнодорожной компании Пульман распространился на большую часть страны. Он подтвердил, что рабочие всё чаще объединялись, чтобы добиваться более высокой зарплаты, безопасности и человеческого рабочего дня.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 — Забастовка в Пульмане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реформы улучшали жизнь в городах, но не устраняли все социальные противоречия.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нерешённые проблемы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сделали экономику и города более регулируемыми, но расовое неравенство, тяжёлый труд и коррупция сохранялись.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истории США конца XIX — начала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прогрессивных реформ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трестами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добивался ограничения власти крупнейших компаний. Государство стало активнее следить за рынком, чтобы не допустить злоупотреблений и защитить интересы общества.
</a:t>
            </a:r>
            <a:endParaRPr lang="en-US" sz="882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Прогрессисты выступали за сохранение лесов, рек и национальных парков. Рузвельт поддерживал идею разумного использования природных ресурсов, а не их бесконтрольного истощения.
</a:t>
            </a:r>
            <a:endParaRPr lang="en-US" sz="862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Журналисты-расследователи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«Разгребатели грязи» публиковали материалы о коррупции, бедности и нарушениях на предприятиях. Их статьи заставляли читателей внимательнее смотреть на проблемы общества и требовать перемен.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общественного мнения власти начали вводить новые правила для бизнеса и городов. Реформы не решили все проблемы, но сделали политику более открытой и ответственной.
</a:t>
            </a:r>
            <a:endParaRPr lang="en-US" sz="8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в больших городах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над улицами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Нью-Йорке и Чикаго всё выше поднимались стальные каркасы новых зданий. Небоскрёбы стали знаком времени, когда город рос вверх, а не только вширь, и задавал ритм жизни тысячам людей.
</a:t>
            </a:r>
            <a:endParaRPr lang="en-US" sz="89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свете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фонари, трамваи и первые линии метро изменили вечерний город. Улицы стали ярче и оживлённее, а люди получили возможность быстрее добираться до работы, магазинов и мест отдыха.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мир витрин и 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главных улицах открывались универмаги, театры и парки развлечений. Яркие вывески, газеты и реклама создавали новую городскую культуру, где покупки, новости и досуг стали частью повседневной жизни.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заводы, транспорт и рынки росли одновременно, поэтому успех одной отрасли усиливал другие.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США после 1870 года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устойчиво растут: индустриализация ускоряется, а города и торговля становятся центрами нового рынка.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Индексные показатели, 1870=100; обобщение тенденций экономического роста США, 1870–1914
</a:t>
            </a:r>
            <a:endParaRPr lang="en-US" sz="6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стали индустриальной державой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взаимосвязь между транспортом, производством, городами и усилением роли США в 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мировой политике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США получили Пуэрто-Рико, Гуам и Филиппины. Куба формально осталась самостоятельной, но её политика долго находилась под сильным влиянием Вашингтона.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Панамского канала помогло сократить путь между океанами. Для США это означало более быструю торговлю и возможность быстрее перемещать флот.
</a:t>
            </a:r>
            <a:endParaRPr lang="en-US" sz="73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Испано-американская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1898 году победа в войне с Испанией показала, что США готовы действовать далеко за пределами своего континента. Это стало заметным поворотом во внешней политике страны.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США всё чаще вмешивались в события за пределами Северной Америки. Так страна постепенно превращалась в одну из ведущих мировых держав.
</a:t>
            </a:r>
            <a:endParaRPr lang="en-US" sz="7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техника и новая культура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Росло число школ, библиотек и университетов, а вместе с ним повышалась грамотность. Для многих семей образование становилось важным способом подняться выше по социальной лестнице.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телефон и автомобиль меняли привычный день людей. Дом, работа и поездки становились удобнее, а расстояния между людьми уже не казались такими большими.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информационная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реклама и кино создавали общие темы для миллионов жителей. Даже люди из разных штатов узнавали одни и те же новости, имена и популярные образы.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массового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появлялись музеи, театры, парки развлечений и новые магазины. Свободное время стало важной частью жизни, особенно для горожан и школьников старших классов.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США прошли путь от послевоенного восстановления к усилению роли в мире.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эпохи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смену этапов: восстановление страны, освоение территории, реформы и выход США на мировую арену.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истории США, 1865–1914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 пороге нового 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полвека США прошли путь от разрушений после Гражданской войны к статусу мощной индустриальной державы. Но вместе с успехами страна унаследовала и трудные проблемы, которые ещё предстояло решать.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2026-06-02T08:20:37Z</dcterms:created>
  <dcterms:modified xsi:type="dcterms:W3CDTF">2026-06-02T08:20:37Z</dcterms:modified>
</cp:coreProperties>
</file>