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 войнах империи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как опора южных кампаний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жили на границе степи и были для империи быстрым, опытным и полезным ресурсом.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на границе империи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была устроена казачья служба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общинная организация переходила в государственную военную службу.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Петровская эпоха: зачем были нужны казаки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рубежи России при Петре I оставались нестабильными, поэтому армии требовались подвижные отряды, хорошо знавшие степь и способные быстро реагировать на угрозы.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мобильности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были особенно полезны там, где регулярная армия двигалась медленнее и хуже ориентировалась в открытом пространстве южных степей и речных переправ.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Азова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Азовские походы показали, что победа зависит не только от штурма крепостей, но и от разведки, охраны дорог, переправ и снабжения войск на марше.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Петра I казаки стали не случайным союзником, а постоянным участником пограничной войны, который помогал удерживать пространство вокруг армии и сдерживать противника.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Азовские походы: задачи казаков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вели наблюдение за противником и сообщали о его движении. Такая разведка помогала командованию выбирать направление удара и избегать внезапных столкновений на невыгодной местности.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обозов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охраняли обозы, без которых армия быстро теряла боеспособность. Защита снабжения была особенно важна при дальних переходах, когда каждая задержка снижала темп наступления.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Переправы и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разъезды контролировали переправы и дороги вокруг армии. Это позволяло удерживать связь между отдельными частями и не допускать, чтобы противник перерезал коммуникации.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рейды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лобовой атаки казаки наносили быстрые удары по слабым точкам и отступали до подхода основных сил. Такой способ действий соответствовал их опыту степной войны.
</a:t>
            </a:r>
            <a:endParaRPr lang="en-US" sz="10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 и охрана тыла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коммуникаций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служба снижала опасность внезапных потерь на дорогах и у переправ, а значит, помогала сохранять снабжение, управление и общий порядок в кампании.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нападений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быстро реагировали на налёты и попытки нарушить связь между частями. Их подвижность делала такие действия эффективными даже там, где крупные силы запаздывали.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тыла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прикрывали тыл походных колонн и не позволяли мелким отрядам противника нарушать движение войск. Для регулярной армии это означало меньше риска и больше устойчивости.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врагом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южном фланге Северной войны донские казаки следили за перемещениями противника и предупреждали о его приближении. Это давало армии время подготовиться к возможной атаке.
</a:t>
            </a:r>
            <a:endParaRPr lang="en-US" sz="11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закрепилось после Петра I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стала нормой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начала XVIII века сделали разведку и дозорную службу постоянной частью казачьих обязанностей. Эти навыки стали для донцов не эпизодом, а устойчивой практикой.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совместных операций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с регулярной армией постепенно приучали казаков к общему командованию и координации. Это было важно для больших операций, где один отряд не мог решить исход кампании.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на коммуникациях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походах укрепило роль казаков на дорогах, переправах и линиях снабжения. Империя всё чаще использовала их там, где требовалась скорость и знание местности.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имперской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самих казаков война стала школой взаимодействия с государством, в которой военная полезность напрямую влияла на их положение и признание со стороны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эпохи Елизаветы Петровны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Елизавете Петровне империя всё активнее смотрела и на западные, и на южные направления. Это усиливало потребность в подвижных силах, способных действовать на больших расстояниях.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граница по-прежнему требовала постоянного контроля. Открытое пространство не защищало само по себе, поэтому нужны были разъезды, дозоры и быстрый обмен сведениями.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востребованность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роль не исчезла, а стала более встроенной в общую военную систему. От казаков ожидали не только смелости, но и точного выполнения конкретных поручений.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местностью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оставались связующим звеном между армией и местностью. Они лучше ориентировались в пространстве, где регулярные части зависели от проводников и точной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роль казачества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требований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Казацкая служба при Елизавете всё больше оценивалась по результату. От отрядов ждали не только присутствия на границе, но и реальной пользы в ходе кампаний.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должны были быстро переключаться между разными задачами: охраной границы, разведкой, сопровождением обозов и действиями в составе полевых отрядов.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значение приобрела дисциплина. В крупных операциях казачьи действия нужно было согласовывать с общим планом армии, а не вести только по местной инициативе.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Манёвренная полезность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ценили за способность работать там, где война требовала манёвра, внезапности и постоянного контроля пространства. Это усиливало их роль в имперских походах.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Елизаветинская эпоха: типичные задачи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для армии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дорогах и у переправ казаки собирали сведения о местности, следили за переходами и передавали донесения. Их знания помогали регулярным частям действовать быстрее и увереннее.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Сопровождение обозов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отряды сопровождали обозы с продовольствием, боеприпасами и снаряжением. Защита этих колонн была важна не меньше боя, потому что от них зависела устойчивость всей кампании.
</a:t>
            </a:r>
            <a:endParaRPr lang="en-US" sz="1105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противника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разъезды искали неприятеля на большой площади и сообщали о его перемещениях. Благодаря этому командование раньше понимало обстановку и могло менять направление удара или укреплять позиции.
</a:t>
            </a:r>
            <a:endParaRPr lang="en-US" sz="1061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марша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шли впереди колонн и проверяли путь на опасных участках. Это позволяло армии избегать засад, выбирать удобные переходы и сохранять темп движения без лишних задержек.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разведки к удару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действий казачьего полевого отряда в манёвренной войне.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7762"/>
            <a:ext cx="4365000" cy="18551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сопоставление задач донского казачества в кампаниях двух правлений.
</a:t>
            </a:r>
            <a:endParaRPr lang="en-US" sz="903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функции казаков сохранялись, но их применение менялось вместе с характером войны и масштабом операций.
</a:t>
            </a:r>
            <a:endParaRPr lang="en-US" sz="1191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Петре I казаки прежде всего решали задачи на южной границе, а при Елизавете чаще действовали внутри больших армейских операций; неизменными оставались мобильность и разведка.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эпох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казаки служили империи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нуждалось в быстрых конных силах, способных действовать там, где регулярной армии не хватало подвижности, особенно на степной границе и в дальних походах.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привилегии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донского общества служба означала подтверждение особого статуса, сохранение земли и права на внутреннее самоуправление, которые зависели от лояльности власти.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казаки оставались важной частью имперской системы: они защищали рубежи и одновременно сохраняли собственную традицию, привычки и уклад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обязанностями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служба не сводилась к принуждению: она была взаимным соглашением, в котором военная обязанность обменивалась на признание и политическую устойчивость общины.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 повседневная военная жизнь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казак действовал не как линейный пехотинец, а как подвижный разведчик: он наблюдал, выбирал выгодную позицию и избегал лишнего риска в открытой степи.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Готовность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служба требовала постоянной готовности: лошадь, оружие и запас провианта должны были быть готовы к выходу без долгих сборов и приказов.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Манёвр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следовали быстрые переходы, обходы и внезапные атаки по слабым местам противника, где решающими становились скорость, инициативность и точный расчёт расстояния.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совместных операциях с армией казаки сохраняли собственные методы, но подчинялись общему замыслу, дополняя регулярные части разведкой, охраной и преследованием.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Дона и военная логика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степной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военная логика на Дону строилась вокруг движения, наблюдения и контроля пространства, а не вокруг удержания сплошной линии укреплений.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сеть дорог делала ценными местные знания: казачьи разъезды лучше ориентировались в балках, бродах и скрытых тропах, недоступных случайному наблюдателю.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переправы превращались в точки стратегического контроля, потому что именно через них проходили дороги, обозы и пути отступления или наступления армии.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 манёвра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степь давала коннице свободу движения: здесь можно было быстро менять направление, обходить противника и действовать на больших расстояниях от основного лагеря.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 разночтения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Разделение жанров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отделить документальные свидетельства от поздних рассказов: легенда может быть выразительной, но не всегда передаёт реальные задачи и масштабы службы.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Контекст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учитывать местную память и устную традицию, которые нередко подчёркивают героизм, но упрощают сложные обстоятельства кампаний и решений командования.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Сверка документов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сопоставить приказы, рапорты и переписку: именно в этих источниках лучше видны конкретные поручения, маршруты и характер взаимодействия с армией.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Исторический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разночтения надо понимать как часть исторического материала: они показывают не только события, но и то, как общество их запоминало.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эту тему шире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Пограничье и 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донских казаков показывает, что пограничные сообщества могли влиять на решения центра не меньше, чем крупные армии и придворные кабинеты.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 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опыт особенно важен для понимания войны как системы, где разведка, связь и доставка сведений часто решают больше, чем один 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темы развивает критическое мышление, потому что учит сравнивать источники, замечать разные точки зрения и оценивать роль малого звена в большой истории.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перспектива помогает увидеть, как империя удерживала пространство: не только крепостями и полками, но и сетью подвижных местных сил.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76659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Военный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были не декоративным дополнением, а реальным военным ресурсом, который империя использовала там, где требовались скорость и выносливость.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10740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главное преимущество заключалось в мобильности: они могли быстро перемещаться, менять направление действий и работать на больших пространствах без тяжёлых построений.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644808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Южные кампании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Петре I казаки особенно помогали на юге, где решались вопросы безопасности границы, разведки и сопровождения наступления регулярных сил.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76659" y="2597325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Большие 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Елизавете Петровне их чаще включали в крупные армейские операции, где требовались охрана маршей, разведка и поддержка коммуникаций.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710740" y="2597325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Скромный, но важный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вклад нередко был незаметен в заголовках, но именно на уровне дорог, переправ и сведений казачья служба приносила армии устойчивое преимущество.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12853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1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казачья служба отличалась от службы в регулярной армии? Подумай о свободе действий, мобильности и самостоятельных методах ведения боя.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2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казаки решали в Азовских походах? Вспомни разведку, охрану переправ, сопровождение обозов и рейды против противника.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3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степная география была для них преимуществом? Оцени роль открытого пространства, рек, бродов и редких дорог.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67025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4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общим при Петре I и Елизавете Петровне? Найди постоянные функции: разведка, мобильность и охрана коммуникаций.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67025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5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империи нужны были подвижные пограничные силы? Подумай о безопасности рубежей, скорости реакции и контроле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в системе империи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было важной опорой империи: при Петре I оно укрепляло южный фронтир, при Елизавете Петровне — поддерживало крупные операции, соединяя мобильность, разведку и государственную службу.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2026-07-26T14:43:11Z</dcterms:created>
  <dcterms:modified xsi:type="dcterms:W3CDTF">2026-07-26T14:43:11Z</dcterms:modified>
</cp:coreProperties>
</file>