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«Все это наше русское...» как разговор о культурной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языке, литературе и традициях, которые делают прошлое личным и живым.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и вопрос национальной самобытности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«своем» в русской культуре всегда связан с народом, родиной, языком и исторической судьбой. От романтизма до реализма писатели искали не только художественную форму, но и ответ на вопрос, что объединяет человека со страной.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032" y="1220067"/>
            <a:ext cx="165533" cy="132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4941" y="3347333"/>
            <a:ext cx="165533" cy="1471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5108" y="1220067"/>
            <a:ext cx="165533" cy="1324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68903" y="3347333"/>
            <a:ext cx="165533" cy="1471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культурный код России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речь хранит следы истории, местных говоров и общих ценностей. Через слова, интонации и устойчивые выражения передаются не только сведения, но и образ мышления поколения.
</a:t>
            </a:r>
            <a:endParaRPr lang="en-US" sz="105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пословица, песня и былина закрепляют нравственные представления народа. Литература превращает эти формы в общую память, доступную каждому новому читателю.
</a:t>
            </a:r>
            <a:endParaRPr lang="en-US" sz="1093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веры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культура веками влияла на календарь, обряды, архитектуру и семейные представления о добре и долге. Она стала важной частью исторического опыта страны.
</a:t>
            </a:r>
            <a:endParaRPr lang="en-US" sz="1121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перемены, реформы и повседневный труд создают общий запас памяти, который объединяет людей. Литература помогает осмыслить этот опыт как часть судьбы народа.
</a:t>
            </a:r>
            <a:endParaRPr lang="en-US" sz="1150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домашней жизни формируют чувство укорененности: совместная трапеза, уважение к старшим, память о предках. Именно семья часто становится первой школой культурной преемственности.
</a:t>
            </a:r>
            <a:endParaRPr lang="en-US" sz="10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образ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Березовая роща, широкое поле и зимняя дорога воспринимаются не просто как детали местности. В литературе они становятся знаками родного пространства и узнаваемого русского мира.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пейзаж говорит о России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состояние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Левитана и Шишкина природа часто звучит как продолжение человеческого чувства. Пейзаж передает тишину, тревогу или надежду и помогает увидеть связь человека с землей.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воспринимается как «русское» в культурном сознании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символы заметны сразу, но глубже всего идентичность держится на речи и чтении.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литература выступают главными носителями культурной памяти, а остальные элементы уточняют и визуализируют ее.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по материалам темы презентации; значения условные, для иллюстрации соотношений.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 главный носитель памяти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сохраняет исторические слои: старые слова, заимствования и региональные особенности напоминают о том, как менялась жизнь страны и какие смыслы были важны в разные эпохи.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поговорки и фразеологизмы передают опыт в сжатой форме. Они учат оценивать поступки, различать добро и зло и видеть в речи не только информацию, но и нравственную позицию.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Пушкина, Гоголя, Толстого и Чехова закрепил общенациональную норму. В художественной речи герой узнается по происхождению, кругу общения и внутреннему выбору.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традиция в живом укладе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как граница зимы и весны
</a:t>
            </a:r>
            <a:pPr algn="ctr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соединяет шумное веселье, семейное общение и древний календарный смысл. В нем чувствуется ожидание обновления, а блины, катания и хороводы создают образ общины, которая встречает новый цикл вместе.
</a:t>
            </a:r>
            <a:endParaRPr lang="en-US" sz="1107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и чувство общей радости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обычаи строятся вокруг идеи света, надежды и духовного возрождения. В литературе этот праздник часто связан с тишиной дома, взаимным прощением и ощущением, что личная жизнь включена в больший порядок.
</a:t>
            </a:r>
            <a:endParaRPr lang="en-US" sz="1127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Троица, труд и память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Троицкие обряды напоминают о связи человека с природой и сельским ритмом жизни. Украшение дома, песни и коллективные действия показывают, что труд, праздник и красота в традиции не разделялись резко.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помогают увидеть, как повседневная вещь становится знаком истории, традиции и национального характера.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соединяют материальный мир и культурную память: через них Россия узнается как пространство быта, веры и художественного образа.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 и общекультурным представлениям, отраженным в русской литературе и искусстве.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России и их смысл
</a:t>
            </a:r>
            <a:endParaRPr lang="en-US" sz="26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зеркало национального характера
</a:t>
            </a:r>
            <a:endParaRPr lang="en-US" sz="2573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ставит в центр совесть и ответственность. Герои проходят через испытания, где важно не внешнее событие, а внутренний нравственный выбор.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Гоголя, Достоевского, Толстого и Чехова человек редко изображен простым и однозначным. Его характер раскрывается в сомнении, ошибке и попытке понять самого себя.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раскаяния особенно важен для русской литературы. Он показывает, что духовный рост начинается не с успеха, а с честного взгляда на собственные поступки.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классика дает язык для разговора о добре, чести и милосердии. Она учит не готовым ответам, а серьезному размышлению о цене поступка.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ощущение «своего» в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личный опыт соединяется с традицией и исторической памятью.
</a:t>
            </a:r>
            <a:endParaRPr lang="en-US" sz="26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песня, романс и хоровое пение сохраняют интонацию русской речи: протяжность, лиризм и резкие эмоциональные переходы делают музыку узнаваемой и выразительной.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песня часто звучит как память о прошлом, знак тоски, надежды или общей судьбы; через нее личное чувство связывается с историей народа.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песня в русском культурном опыте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предметный мир России в литературных описаниях
</a:t>
            </a:r>
            <a:endParaRPr lang="en-US" sz="2054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дома, печь, самовар и изразцы создают образ повседневной русской среды, где климат и семейный уклад видны через бытовую деталь.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Купольные храмы, усадьбы и старые городские улицы показывают не только внешний вид страны, но и ее духовные, исторические и сословные различия.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поэзии предметный мир часто становится символом эпохи: через вещь автор раскрывает характер человека, привычки времени и скрытый смысл сцены.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культура: преемственность и обновление
</a:t>
            </a:r>
            <a:endParaRPr lang="en-US" sz="267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не отменяют традицию, а переводят ее в новые пространства — школу, городскую среду и цифровую коммуникацию.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литература остаются главными опорами культурной преемственности, а остальные формы поддерживают узнаваемый образ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 теме презентации, без использования статистических данных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5013" y="1955690"/>
            <a:ext cx="343500" cy="27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и общечеловеческое в русской литературе
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словесность развивалась в диалоге с византийской, европейской и восточной традициями, но не растворилась в них, а выработала собственную интонацию и нравственный акцент.
</a:t>
            </a:r>
            <a:endParaRPr lang="en-US" sz="1443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человеческие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вина, долг, свобода и сострадание в русской литературе показаны как вопросы, важные не только для одной страны, но и для любого читателя.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самобытность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сохраняют национальный взгляд на мир через язык, детали быта и особенности психологического анализа, поэтому каждое произведение звучит узнаваемо и глубоко.
</a:t>
            </a:r>
            <a:endParaRPr lang="en-US" sz="1443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Соприкосновение с другими культурами не ослабляет самобытность, а помогает точнее увидеть собственные ценности, исторический опыт и духовные ориентиры.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183245"/>
            <a:ext cx="4336500" cy="2557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произведения, создающие образ России
</a:t>
            </a:r>
            <a:endParaRPr lang="en-US" sz="2622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ключевых авторов показывают Россию через язык, нравственный поиск, народную жизнь и историческую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литературе складывается не из одной темы, а из разных авторских взглядов на человека, общество и историю.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школьники и русская идентичность
</a:t>
            </a:r>
            <a:endParaRPr lang="en-US" sz="2688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кино, музыка и интернет дают подростку множество образцов, но именно грамотная речь и чтение классики помогают отличить устойчивые культурные ценности от случайных модных влияний.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 и интерес к прошлому родных делают национальную идентичность личной, а не абстрактной: человек начинает видеть себя продолжением конкретной памяти.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история и культура формируют внутренний ориентир: они помогают понимать, что принадлежность к традиции не отменяет свободы, а делает выбор осмысленным.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школьник живет в глобальном мире, поэтому важно не замыкаться в стереотипах о России, а учиться сравнивать, проверять факты и делать самостоятельные выводы.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знания традиции к личной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культурное знание превращается в осознанную гражданскую и нравственную позицию.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традиция особенно заметна в обряде, разговорной речи, семейном укладе и предметном быте; здесь культурная память передается через повседневную жизнь и совместный опыт.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сохраняет память через музеи, театры, памятники, библиотеки и названия улиц; обе среды по-разному хранят прошлое, но вместе поддерживают непрерывность поколений.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в городской и деревенской среде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сохранить «свое русское» сегодня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культуры начинается с грамотной речи, чтения классики и уважения к истории семьи, потому что именно эти вещи формируют внутреннюю опору личности.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литература показывает, что традиция может существовать в новых формах, если она осмыслена и передана дальше без потери содержания.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ремеслам, памятникам и народным традициям делает наследие живым: культура продолжается не в музеях, а в современном опыте и выборе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как живая преемственность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«Все это наше русское» — это не перечень символов, а связь языка, памяти, искусства и повседневной жизни, которая сохраняется через уважение к корням и ответственность за будущее.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2026-05-23T11:01:48Z</dcterms:created>
  <dcterms:modified xsi:type="dcterms:W3CDTF">2026-05-23T11:01:48Z</dcterms:modified>
</cp:coreProperties>
</file>