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2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запреты и предсказуемость эволюции
</a:t>
            </a:r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9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Эволюция: границы форм и повторяемость биологических процессов.
</a:t>
            </a:r>
            <a:endParaRPr lang="en-US" sz="3428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идей о предсказуемости эволюции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в трудах Дарвина появились вопросы об ограничениях эволюции. С развитием генетики и вычислительных методов XX века стало очевидно: эволюция не бесконечно вариативна, а направляется определёнными биологическими ограничениями и закономерностями.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понятия эволюционного запрета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Эволюционный запрет — комплекс факторов, мешающих реализации некоторых фенотипов в живых организмах, включая биологические, физические и экологические аспекты.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запреты проявляются на разных уровнях: от молекулярных механизмов до морфологических и поведенческих особенностей, ограничивая возможные варианты развития.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формируют своёобразный фильтр, который направляет эволюционные пути, определяя, какие адаптации действительно могут закрепиться в популяциях.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Категории и примеры эволюционных запретов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Нормативные запреты исключают появление новых органов без промежуточных стадий, например, отсутствие фотосинтетических животных в природе.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Функциональные запреты связаны с физическими ограничениями: например, гигантские насекомые не могут иметь лёгкие, аналогичные птицам.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запреты проявляются в невозможности закрепления определённых мутаций, потому что они вызывают летальные эффекты у носителей.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запреты ограничивают освоение новых сред, если виды не обладают необходимыми адаптациями для выживания в них.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7463" y="1736425"/>
            <a:ext cx="3854125" cy="2272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эволюционных запретов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виды запретов, примеры и причины их действия, подчёркивая независимость от окружающей среды.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ограничение обусловлено определёнными биологическими причинами и действует вне зависимости от среды.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исследования эволюционных линий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формирования эволюционного запрета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этапам: от мутации до закрепления или утраты признака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как ключ к пониманию недостижимых форм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исторической эволюционной истории клеток у животных фотосинтез так и не развился. Биохимические и анатомические ограничения не позволяют им освоить этот процесс.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отсутствуют фотосинтетические животные?
</a:t>
            </a:r>
            <a:endParaRPr lang="en-US" sz="1061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потенциальные формы и функции просто не реализуются, поскольку ограничены генетическими и морфологическими рамками, сложившимися за миллионы лет эволюции.
</a:t>
            </a:r>
            <a:endParaRPr lang="en-US" sz="980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 сформировавшиеся барьеры развития
</a:t>
            </a:r>
            <a:endParaRPr lang="en-US" sz="993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Каждому таксону присущи свои ограничения, которые определяют, какие адаптации возможны, а какие — невозможны, формируя уникальные эволюционные траектории.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анатомических особенностей таксонов
</a:t>
            </a:r>
            <a:endParaRPr lang="en-US" sz="137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Теоретические модели предсказуемости в эволюции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57375" y="21799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Уникальность эволюционных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признаки возникают только в определённых линиях и не повторяются в других, подчёркивая уникальность развития.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87325" y="8957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Конвергентная эволюция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Независимое появление схожих адаптаций у разных таксонов, как, например, глаза осьминогов и позвоночных.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87325" y="34990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модели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Совмещают элементы повторяемости и уникальности, демонстрируя сложность эволюционных процессов на примере крыльев разных животных.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конвергентных признаков в разных группах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высокое совпадение морфологических адаптаций наблюдается среди морских животных под давлением водной среды.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среда обитания существенно влияет на вероятность появления конвергентных признаков.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исследования, 2022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шейных позвонков у млекопитающих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числа позвонков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исключения и их последствия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млекопитающих обладают ровно семью шейными позвонками, несмотря на значительные размеры и образ жизни. Эта константа является примером сильного анатомического запрета.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Исключениями служат ленивцы и ламантины, у которых число позвонков варьируется. Это сопровождается увеличением риска заболеваний и свидетельствует о жёстких физиологических ограничениях.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3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 животных не возникло колёс: пределы органической организации
</a:t>
            </a:r>
            <a:endParaRPr lang="en-US" sz="2303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Колесо требует жёсткой неподвижной оси и постоянного соединения с тканями организма, что невозможно обеспечить в живых системах из-за отсутствия сосудистой и нервной интеграции вращающихся частей.
</a:t>
            </a:r>
            <a:endParaRPr lang="en-US" sz="1136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механизмы не способствуют появлению органа с формой колеса, так как сложные структуры должны развиваться постепенно, а колесо требует специфического неожиданного сочетания элементов.
</a:t>
            </a:r>
            <a:endParaRPr lang="en-US" sz="1003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Подвижные суставы и мышцы животных не способны создать вращательное движение в постоянной плоскости, необходимое для функционирования полноценного колеса как органа.
</a:t>
            </a:r>
            <a:endParaRPr lang="en-US" sz="1155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Вирусные или бактериальные жгутики представляют собой вращающиеся структуры, но их микроскопический масштаб и простота исключают перенос принципа колеса на многоклеточные организмы.
</a:t>
            </a:r>
            <a:endParaRPr lang="en-US" sz="112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физических ограничений на эволюцию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физики определяют максимальные размеры организмов: соотношение площади поверхности и объёма лимитирует обмен веществ и терморегуляцию у крупных животных.
</a:t>
            </a:r>
            <a:endParaRPr lang="en-US" sz="1112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полёта необходима высокая прочность костей и оптимальная аэродинамика, что препятствует появлению слишком крупных летающих видов из-за энергетических затрат и механических ограничений.
</a:t>
            </a:r>
            <a:endParaRPr lang="en-US" sz="107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максимальный размер вымерших птиц — аргентавис весил около 70 кг, что близко к верхнему пределу, установленному биофизическими возможностями и физиологией.
</a:t>
            </a:r>
            <a:endParaRPr lang="en-US" sz="107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 молекулярные запреты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комбинации генов не реализуются в природе из-за гибели организмов, вызванной нарушением жизненно важных процессов или несовместимостью белков.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механизмы ограничивают появление новых функций, поскольку отсутствие отдельных генов или путей обмена препятствует развитию новых метаболических процессов.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консервативность поддерживает стабильность видов, предотвращая изменения, которые могут привести к летальным последствиям для популяции.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25" y="1027039"/>
            <a:ext cx="3933900" cy="25124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7575" y="1027039"/>
            <a:ext cx="3933900" cy="251247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Конвергентная эволюция: примеры повторяемых адаптаций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844500" y="3973791"/>
            <a:ext cx="3387900" cy="4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Головоногие моллюски и позвоночные эволюционировали сложные глаза независимо друг от друга. Несмотря на разные зачатки, их глаза функционируют схоже, демонстрируя физические основы оптики в биологии.
</a:t>
            </a:r>
            <a:endParaRPr lang="en-US" sz="806" dirty="0"/>
          </a:p>
        </p:txBody>
      </p:sp>
      <p:sp>
        <p:nvSpPr>
          <p:cNvPr id="13" name="Text 3"/>
          <p:cNvSpPr txBox="1"/>
          <p:nvPr/>
        </p:nvSpPr>
        <p:spPr>
          <a:xfrm>
            <a:off x="844501" y="3680068"/>
            <a:ext cx="3387900" cy="2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3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Независимое возникновение сложных глаз
</a:t>
            </a:r>
            <a:endParaRPr lang="en-US" sz="1233" dirty="0"/>
          </a:p>
        </p:txBody>
      </p:sp>
      <p:sp>
        <p:nvSpPr>
          <p:cNvPr id="14" name="Text 4"/>
          <p:cNvSpPr txBox="1"/>
          <p:nvPr/>
        </p:nvSpPr>
        <p:spPr>
          <a:xfrm>
            <a:off x="4909449" y="3973791"/>
            <a:ext cx="3387900" cy="4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Дельфины, акулы и ихтиозавры разработали обтекаемую форму тела и плавники независимо, что показывает адаптацию к водной среде и пример повторяющегося эволюционного решения.
</a:t>
            </a:r>
            <a:endParaRPr lang="en-US" sz="867" dirty="0"/>
          </a:p>
        </p:txBody>
      </p:sp>
      <p:sp>
        <p:nvSpPr>
          <p:cNvPr id="15" name="Text 5"/>
          <p:cNvSpPr txBox="1"/>
          <p:nvPr/>
        </p:nvSpPr>
        <p:spPr>
          <a:xfrm>
            <a:off x="4909451" y="3680068"/>
            <a:ext cx="3387900" cy="2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схожих плавников у морских животных
</a:t>
            </a:r>
            <a:endParaRPr lang="en-US" sz="104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9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252 миллиона лет назад
</a:t>
            </a:r>
            <a:endParaRPr lang="en-US" sz="4192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пермское вымирание открыло путь для новой диверсификации млекопитающих и кардинальных эволюционных изменений.
</a:t>
            </a:r>
            <a:endParaRPr lang="en-US" sz="1589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экологические и геологические события формируют уникальные эволюционные пути, которые невозможно полностью предсказать, влияя на направление развития жизни на планете.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исследования массовых вымираний
</a:t>
            </a:r>
            <a:endParaRPr lang="en-US" sz="104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1660" y="927850"/>
            <a:ext cx="3145181" cy="332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963325" y="1580275"/>
            <a:ext cx="3353100" cy="1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Ричард Ленски наблюдал за бактериями E. coli десятилетиями, обнаружив сходные адаптации к условиям среды у большинства линий, что указывает на предсказуемость естественного отбора.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63325" y="3308675"/>
            <a:ext cx="3353100" cy="1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только одна популяция смогла использовать новый источник пищи — цитрат, требуя уникального сочетания генетических изменений, иллюстрируя роль случайности в эволюции.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Ленски: эволюция на пробирке
</a:t>
            </a:r>
            <a:endParaRPr lang="en-US" sz="1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Преодоление эволюционных запретов: редкие прецеденты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полноценно летающих насекомых с метаморфозом стало результатом длительной последовательной эволюции множества генетических мутаций и изменений за миллионы лет.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наземной жизни у ранних тетрапод произошла благодаря комплексным морфологическим и физиологическим изменениям, преодолевшим первоначальные водные ограничения.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уникальные события, такие как появление новых ферментов или структур, иногда позволяют обходить ограничения, создавая новые эволюционные возможности.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предсказания эволюционных процессов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Математическое моделирование помогает прогнозировать развитие популяций, учитывая различные параметры отбора и мутаций.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эволюционные симуляции позволяют воспроизводить различные сценарии эволюции, анализируя последствия генетических изменений.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Геномные данные большого объёма используются для выявления вероятных адаптаций и их возникновения в различных линиях.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Филогенетический анализ помогает определить эволюционные связи и вероятные пути возникновения новых признаков у организмов.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Дискуссии о предсказуемости эволюции: современные взгляды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Универсалистская позиция подчёркивает ограниченность вариантов и повторяемость эволюционных решений в разных линиях и условиях.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Контингентность акцентирует уникальность исторических событий и непредсказуемость конкретных результатах эволюционного процесса.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показывают, что обе точки зрения актуальны, особенно различаясь на микро- и макроуровнях эволюции.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запреты формируют рамки развития, но уникальные условия и случайные события сохраняют неизбежную непредсказуемость, делая каждую эволюционную линию особенной и многогранной.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9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 случайность в эволюции: итоговое понимание
</a:t>
            </a:r>
            <a:endParaRPr lang="en-US" sz="244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2026-05-10T06:18:38Z</dcterms:created>
  <dcterms:modified xsi:type="dcterms:W3CDTF">2026-05-10T06:18:38Z</dcterms:modified>
</cp:coreProperties>
</file>