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«Фотография, на которой меня нет» в сокращении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рассказ о детстве, памяти, дружбе и силе человеческого участия.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опирается на собственные детские впечатления и показывает сибирскую деревню 1930-х годов без прикрас. Реалистичные детали, живые характеры и внимание к школьному быту делают историю достоверной и особенно близкой читателю.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жизненная основа рассказа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рассказа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школьники с нетерпением ждут общую фотографию: для них это редкое событие, почти маленький праздник, который запоминается надолго.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тоже хочет быть на снимке, потому что для него важно не просто попасть в кадр, а оказаться рядом с одноклассниками.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съемки он заболевает и не приходит в школу, поэтому фотография делается без него, а радостное ожидание сменяется обидой.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отсутствие превращает обычный снимок в символ памяти: герой не виден на бумаге, но остается частью общего детского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школа как пространство детства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путь к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детство показано через холод, снег и долгую дорогу по деревне. Эти подробности передают не только суровый быт, но и то, как важным событием становился каждый школьный день для детей.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Тесная, но живая 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помещение кажется маленьким и простым, зато именно там собираются дети, слышны разговоры и смех, рождается чувство общего дела. Для деревенских ребят школа становится центром общения и ожиданий.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 среди бедности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дома, печь, простая одежда и нехитрый уклад создают образ непростой жизни. Но рядом с трудностями есть тепло семьи, привычная забота и ощущение родного места, где ребенок чувствует себя своим.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119" y="1483351"/>
            <a:ext cx="249187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значение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тонко чувствует происходящее и остро переживает свое отсутствие на фотографии. Через его впечатления читатель видит, как сильно ребенку важно быть принятым и замеченным.
</a:t>
            </a:r>
            <a:endParaRPr lang="en-US" sz="120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Строгий, справедливый и внимательный взрослый создает в классе порядок без грубости. Его уважение к детям помогает им ощущать школу как надежное и значимое место.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создают живую атмосферу класса: они радуются, спорят, ждут события вместе. Их общность особенно заметна в момент подготовки к фотографии, когда каждый чувствует себя частью коллектива.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взрослые деревни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мир заботы, терпения и взаимной поддержки. В их поведении чувствуется опыт жизни, умение сострадать и ответственность за ребенка, который переживает трудный момент.
</a:t>
            </a:r>
            <a:endParaRPr lang="en-US" sz="10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рассказе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истории и какую роль каждый герой играет в развитии сюжета.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характеры раскрываются память, школьное товарищество и значение человеческой поддержки.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рассказ «Фотография, на которой меня нет»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история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рассказа В. П. Астафьева.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не попал на фотографию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съемки рассказчик заболевает и не приходит в школу. Для него это не просто пропуск уроков, а потеря долгожданного места в общем событии.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фотография должна была подтвердить, что он — часть класса. Когда снимок делается без него, мальчик особенно остро чувствует одиночество и обиду.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отсутствие на фото раскрывает главную мысль рассказа: человека помнят не только по изображению, но и по доброму отношению, которое он оставил после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деревенских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вещи здесь почти не определяют настроение героев.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связаны с людьми, поддержкой и ощущением принадлежности к общему делу.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рассказ «Фотография, на которой меня нет»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учителя в рассказе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умеет держать дисциплину, но делает это спокойно и без унижения. Благодаря такому поведению дети воспринимают школу не как место страха, а как пространство порядка и уважения.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каждого ученика и относится к ним по-человечески, поэтому его слово имеет вес. Для сельских детей это особенно важно: авторитет строится не на громкости, а на справедливости и внимании.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учителя Астафьев показывает, как взрослый может соединять знания, требовательность и доброту. Именно такой человек помогает детям чувствовать собственное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фотография как символ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снимок в рассказе становится знаком целой эпохи: на нём видны лица, одежда, позы и серьёзность момента, который объединяет класс в одно общее воспоминание.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особенно важно, что его нет на фотографии, но он остаётся частью этого события через память, дружбу, переживания и ощущение общего детского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взросления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фотографии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живёт ожиданием школьного события, которое кажется редким и значимым. В эти минуты особенно остро чувствуется принадлежность к классу и общему детству.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отсутствия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не позволяет прийти на съёмку, и герой переживает обиду и одиночество. Так маленькое событие превращается в личный опыт потери.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спустя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годами снимок и связанные с ним чувства становятся частью внутреннего мира героя. Он понимает ценность школьных лет, поддержки и простых человеческих отношений.
</a:t>
            </a:r>
            <a:endParaRPr lang="en-US" sz="12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бытовые детали помогают раскрыть характеры, атмосферу и главные смыслы рассказа.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у Астафьева никогда не бывает случайной: она одновременно создаёт реальную картину деревни и помогает понять чувства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П. Астафьева «Фотография, на которой меня нет»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Виктора Астафьева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простые, точные слова, поэтому деревенская жизнь выглядит убедительно и понятно. Бытовые подробности не украшают текст, а делают его живым и достоверным.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 и народная речь помогают услышать самих героев: детей, бабушку, учителя, сельских взрослых. Благодаря этому рассказ звучит естественно, без искусственной книжности.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переданы сдержанно, но очень точно: через короткие фразы, детали и паузы. Такая манера усиливает искренность и делает переживания мальчика особенно близкими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чувства героя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сильными оказываются ожидание и обида: именно они показывают, насколько важно для ребёнка быть частью общего события.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развиваются от предвкушения к переживанию, а затем к тихой благодарности — так раскрывается внутреннее взросление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П. Астафьева «Фотография, на которой меня нет»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ценят не только по тому, есть ли он на снимке. Гораздо важнее, помнят ли о нём, уважают ли его и принимают ли его чувства.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показывает, что доброта и участие способны поддержать ребёнка сильнее, чем любые слова утешения. В маленьком школьном эпизоде раскрывается большая нравственная правда.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бабушка и одноклассники по-разному помогают герою не замкнуться в обиде. Их отношение доказывает: тепло человеческих связей делает жизнь устойчивее и светлее.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простые, но важные моменты: доверие, дружбу, заботу, память. Именно из таких впечатлений складывается характер и отношение человека к миру.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автобиографической основы к общему нравственному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близок восьмиклассникам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школьная жизнь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ожидания общей фотографии легко узнаётся: это обычное событие, которое в школьном возрасте кажется очень важным и запоминается надолго.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коллектива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переживает, что выпал из общего круга, и это знакомо подросткам. Рассказ точно передаёт желание быть замеченным и принятым среди одноклассников.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грусть и благодарность показаны без сложных объяснений, поэтому эмоции героя понятны читателю 8 класса и вызывают сочувствие.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современностью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фотографии остаётся близкой и сегодня: классные снимки, альбомы, семейные архивы и школьные мероприятия помогают легко увидеть связь с собственным опытом.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44981"/>
            <a:ext cx="4166100" cy="23219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идеи рассказа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основные темы произведения и показывает, как они связаны с жизнью героя и авторским замыслом.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соединяются вокруг одного эпизода, поэтому частная история мальчика превращается в размышление о памяти, человеческом тепле и достоинстве.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П. Астафьева «Фотография, на которой меня нет»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событие с большим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Астафьева показывает, что в памяти остаются не только яркие события, но и простые школьные моменты, если в них есть боль, забота и человеческое участие.
</a:t>
            </a:r>
            <a:endParaRPr lang="en-US" sz="35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2026-05-19T04:31:45Z</dcterms:created>
  <dcterms:modified xsi:type="dcterms:W3CDTF">2026-05-19T04:31:45Z</dcterms:modified>
</cp:coreProperties>
</file>