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литературной эпохи и направления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человека, время и мир произведения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меняется вместе с историей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общество, наука и взгляды на человека, меняются и литературные направления. В разные эпохи по-разному понимают разум, чувство, правду жизни и художественную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художественный мир произведения
</a:t>
            </a:r>
            <a:endParaRPr lang="en-US" sz="2085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помогает понять, где разворачиваются события, какая обстановка окружает героев и почему именно в таком пространстве возникает конфликт.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пространство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произведении может быть историческим, календарным или условным. Оно задает темп событий и показывает, как герои связаны со своей эпохой.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раскрывает, кто в тексте главный, кто помогает ему, а кто мешает. Через героев автор показывает разные жизненные позиции.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интерьер, портрет и повторяющиеся детали делают текст наглядным. Они передают настроение, подсказывают смысл и помогают увидеть скрытые связи.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 образы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героев, тон повествования и оценка событий показывают отношение автора к миру произведения. Именно это объединяет все элементы в целое.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и их признаки
</a:t>
            </a:r>
            <a:endParaRPr lang="en-US" sz="249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литературных направлений школьного курса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каждое направление по-своему изображает героя, конфликт и мир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легче всего определить по тому, каким представлен герой и как устроен художественный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мир порядка, правил и долга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система жанров и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строится на ясности, симметрии и правилах. Авторы стремятся к строгой композиции, высокой лексике и четкому разделению положительных и отрицательных персонажей.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служит общему благу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находятся честь, долг и польза для государства. Античные образы, колонны, симметрия и торжественный тон подчеркивают идею порядка и дисциплины.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 и Г. Р. Державин в одах прославляли Отечество, науку, государственную службу и гражданские добродетели. Их тексты должны были не только восхищать, но и учить.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Фонвизин в комедии «Недоросль» показал невежество, семейную жестокость и важность воспитания. Через смешное и острое он заставлял задуматься о нравственном состоянии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русских классицистов литература была общественно значимой силой. Она помогала формировать образец поведения, развивать разум и воспитывать уважение к долгу и знанию.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русской литературе XVIII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мир мечты, тайны и сильной личности
</a:t>
            </a:r>
            <a:endParaRPr lang="en-US" sz="2134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похож на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возник как протест против сухих правил и веры только в разум. Его герой обычно одинок, свободолюбив и остро чувствует несовершенство окружающего мира.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отражает внутренние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романтических произведениях особенно важны ночь, буря, море, скалы и дальние страны. Пейзаж становится не фоном, а знаком чувств, тайны и стремления к идеалу.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романтизм и его авторы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 создал в русской поэзии мягкий, лирический романтизм. В его произведениях особенно заметны мечтательность, грусть и внимание к душевному состоянию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А. С. Пушкин показал стремление к свободе и внутренней независимости. Его романтические герои часто живут в мире сильных чувств и резких жизненных выборов.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развил тему одиночества, протеста и внутренней борьбы. Его лирический герой часто чувствует разрыв между мечтой и действительностью.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А. Баратынский в поэзии передавал сложные размышления о жизни и человеке. Природные образы у него помогают глубже понять настроение и мысли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направлением внимание литературы все больше смещается к внутреннему миру человека и его переживаниям.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героя по эпохам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усложняется: от подчинения правилам к глубокому самоанализу и ощущению внутреннего разлада.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литературных направлений школьного курса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показывает жизнь без украшения: быт, семью, труд, общественные отношения и причины поступков. Важно не только что происходит, но и почему это происходит.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Реалистические писатели создают типические характеры в типических обстоятельствах. Герой раскрывается через речь, поступки, портрет, детали интерьера и внутренние переживания.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увидеть связь человека с обществом. Литература становится внимательным наблюдением за жизнью, где каждое событие связано с воспитанием, средой и нравственным выбором.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правдивое изображение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связан с Пушкиным, Гоголем, Тургеневым, Толстым, Достоевским и Чеховым: они показывали человека в реальной жизни, среди семьи, бедности, образования и общественных противоречий.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XIX века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реалистического произведения раскрывается не только в поступках, но и через речь, внутренние переживания, портрет, жесты и бытовые подробности, которые делают образ живым и убедительным.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реализма важно видеть причины событий: влияние среды, воспитания, труда, денег, статуса и отношений между людьми помогает понять, почему герой действует именно так.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направления задавала серьезные нравственные вопросы: что такое честь, совесть, долг и ответственность, а также как личность сохраняет себя в столкновении с обществом.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литературное направление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сопоставить произведение с эпохой и выбрать наиболее вероятное направление.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детали как часть художественного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произведении не просто описывает природу: он помогает почувствовать настроение, понять состояние героя и увидеть, в каком пространстве разворачиваются события.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— одежда, мебель, еда, предметы комнаты — делают текст достоверным и показывают время, уклад жизни и социальную среду персонажей.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рассказчика в произведении
</a:t>
            </a:r>
            <a:endParaRPr lang="en-US" sz="244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открыто выражать свое отношение к событиям и героям, направляя читателя и подчеркивая важную мысль произведения.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оценка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романтизме голос автора часто окрашен эмоциями, поэтому особенно заметны переживания, восхищение, тревога и стремление к идеалу.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реализме рассказчик обычно внимательно описывает людей и обстоятельства, позволяя читателю самому увидеть характеры, причины поступков и смысл деталей.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модернизме образ автора нередко сложен и неочевиден: смысл текста приходится собирать из намеков, символов и разных точек зрения.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средств в разных направлениях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литературных направлений по школьному курсу литературы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каждое направление создает свой художественный мир.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 случайны: они помогают показать, что именно важно для эпохи и как в ней понимают человека и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поиск нового языка и нового взгляда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появился на рубеже XIX–XX веков, когда писатели почувствовали, что привычных способов изображения уже недостаточно для передачи сложной жизни сознания.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модернизма характерны символы, намеки, музыкальность речи, необычная композиция и внимание к внутренним переживаниям, сомнениям и разорванности мира вокруг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это направление связано с символизмом, акмеизмом и футуризмом: каждое течение по-своему искало новые слова, образы и способы видеть реальность.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статистику, а учебное сравнение: у каждого направления есть свой круг тем и свой взгляд на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литературных эпох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меняются вместе с эпохой: от долга и порядка к свободе, затем к повседневной жизни и внутреннему кризису.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школьного курса литературы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направление, легче понять, почему герой ведет себя именно так и что значат его слова, поступки, пейзаж или бытовая деталь в конкретном тексте.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в разных эпохах звучит по-разному: конфликт может быть связан с долгом, любовью, общественным давлением, повседневностью или внутренним разладом.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направление помогает читать внимательнее: оно подсказывает, на что особенно смотреть, чтобы увидеть смысл произведения глубже и точнее.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учитывать литературное направление при чтении
</a:t>
            </a:r>
            <a:endParaRPr lang="en-US" sz="19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эпохи, направления и текста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историческая эпоха влияет на идеи, форму произведения и его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художественный мир как зеркало эпохи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показывает, как менялось представление о человеке: от долга и порядка к свободе, от правды жизни к поиску новых форм. Понимание эпохи делает чтение глубже и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2026-05-23T02:52:45Z</dcterms:created>
  <dcterms:modified xsi:type="dcterms:W3CDTF">2026-05-23T02:52:45Z</dcterms:modified>
</cp:coreProperties>
</file>