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3535275"/>
            <a:ext cx="5888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 и вписанная окружность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467925" y="4371049"/>
            <a:ext cx="58884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и инцентр раскрывают геометрию треугольника.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57975" y="310400"/>
            <a:ext cx="22962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06" y="2403041"/>
            <a:ext cx="4051500" cy="21958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7925" y="399601"/>
            <a:ext cx="37086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чём этот урок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5331394" y="1253613"/>
            <a:ext cx="34401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 свяжем прямой угол, перпендикуляр и вписанную окружность. На рисунках и в трёх примерах увидим, как работают касательная, биссектриса и инцентр.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прямые: определение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663350" y="1693075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значит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 пересекаются так, что образуют угол 90°. Это самый точный признак, по которому их легко распознать на чертеже или в задаче.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55025" y="3293450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обозначают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Записывают так: a ⟂ b. Такое обозначение помогает коротко показать взаимное положение прямых без длинного описания и лишних слов.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77275" y="3293450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используют при построении высот, измерении расстояния до прямой и решении задач на нахождение кратчайшего отрезка.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785600" y="1693075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отмечают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478559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рисунках прямой угол обычно помечают маленьким квадратиком. Этот знак сразу показывает, что угол между прямыми равен 90°.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654"/>
            <a:ext cx="3225300" cy="27780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перпендикулярность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30050" y="1654825"/>
            <a:ext cx="45852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30050" y="2015075"/>
            <a:ext cx="45852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 пересечении двух прямых получается прямой угол, то прямые перпендикулярны. Это основной и самый надёжный признак.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30050" y="2705850"/>
            <a:ext cx="45852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признака нет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30050" y="3066100"/>
            <a:ext cx="45852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угол между прямыми не равен 90°, перпендикулярности нет, даже если линии кажутся почти прямыми на глаз.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30050" y="3756875"/>
            <a:ext cx="45852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рисунке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30050" y="4117125"/>
            <a:ext cx="45852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удобно сравнивать несколько пар прямых, чтобы не перепутать настоящую перпендикулярность с просто острым или тупым углом.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886"/>
            <a:ext cx="3225300" cy="2919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из точки к прямой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818450" y="1654825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18450" y="1952625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точки, не лежащей на прямой, можно провести единственный перпендикуляр. Он пересекает прямую в специальной точке, называемой основанием перпендикуляра.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818450" y="4098725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18450" y="4396525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помогает сравнивать отрезки без вычислений и объясняет, почему прямой угол важен в измерениях и чертежах.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18450" y="3284092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короткий путь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818450" y="3581892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наклонный отрезок от этой точки до прямой длиннее перпендикуляра. Значит, перпендикуляр даёт кратчайшее расстояние до линии.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818450" y="2469458"/>
            <a:ext cx="43968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измеряют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818450" y="2767258"/>
            <a:ext cx="4396800" cy="4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от точки до основания перпендикуляра и есть перпендикуляр к прямой. Именно его длину обычно ищут в задачах.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1778608"/>
            <a:ext cx="3769200" cy="2187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до прямой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Схематический пример по теме урока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расстояние измеряют по перпендикуляру, а не по наклонной линии.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лежит на прямой, расстояние равно нулю; чем выше столбец, тем длиннее перпендикуляр до линии.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Серединный перпендикуляр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63346" y="1693075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признака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Серединный перпендикуляр проходит через середину отрезка и образует с ним прямой угол. Эти два условия выполняются одновременно и делают его особой линией.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5021" y="3293450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расстояния
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на серединном перпендикуляре одинаково удалена от концов отрезка. Это удобно проверять по равным перпендикулярным расстояниям.
</a:t>
            </a:r>
            <a:endParaRPr lang="en-US" sz="1000" dirty="0"/>
          </a:p>
        </p:txBody>
      </p:sp>
      <p:sp>
        <p:nvSpPr>
          <p:cNvPr id="10" name="Text 6"/>
          <p:cNvSpPr txBox="1"/>
          <p:nvPr/>
        </p:nvSpPr>
        <p:spPr>
          <a:xfrm>
            <a:off x="4785596" y="1693075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утверждение
</a:t>
            </a:r>
            <a:endParaRPr lang="en-US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478559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равноудалена от концов отрезка, она обязательно лежит на серединном перпендикуляре. Так работает признак в обе стороны.
</a:t>
            </a:r>
            <a:endParaRPr lang="en-US" sz="1000" dirty="0"/>
          </a:p>
        </p:txBody>
      </p:sp>
      <p:sp>
        <p:nvSpPr>
          <p:cNvPr id="12" name="Text 8"/>
          <p:cNvSpPr txBox="1"/>
          <p:nvPr/>
        </p:nvSpPr>
        <p:spPr>
          <a:xfrm>
            <a:off x="4777271" y="3293450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окружностью
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эта идея поможет понять, почему центр окружности и инцентр связаны с равными расстояниями, а не с наклонными отрезками.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886"/>
            <a:ext cx="3225300" cy="2919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«окружность вписана»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30050" y="1654825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окружности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30050" y="1927647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окружность находится внутри треугольника и касается каждой его стороны. Она не пересекает стороны, а лишь касается их в одной точке.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30050" y="4074675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расстояние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30050" y="4347497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окружность касается всех трёх сторон, значит, расстояние от её центра до каждой стороны одно и то же.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30050" y="3268058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окружности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30050" y="3540881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такой окружности называется инцентром. Он помогает найти радиус и объясняет, почему окружность касается всех сторон одинаково.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30050" y="2461442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касания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630050" y="2734264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касания лежат на трёх сторонах треугольника. Благодаря этому окружность как бы «встроена» в фигуру и точно повторяет её внутреннюю симметрию.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25" y="1595526"/>
            <a:ext cx="3947100" cy="14261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и радиус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663350" y="1693075"/>
            <a:ext cx="3259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 касается окружности только в одной точке. В этой точке она не пересекает окружность, а лишь касается её края.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55025" y="3293450"/>
            <a:ext cx="3259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и угол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Радиус, проведённый в точку касания, всегда перпендикулярен касательной. Поэтому в точке касания сразу появляется прямой угол.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77275" y="3293450"/>
            <a:ext cx="32592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треугольником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треугольника это означает, что радиус к стороне в точке касания образует с этой стороной угол 90° и помогает строить окружность точно.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759" y="2199550"/>
            <a:ext cx="6862383" cy="23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отрезков касательных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658225" y="4612925"/>
            <a:ext cx="82080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Схематический пример по теме урока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касательные от одной вершины помогают быстро находить неизвестные длины.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715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вершины длины касательных к окружности совпадают, поэтому неизвестные отрезки удобно выражать через равные пары.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10800"/>
            <a:ext cx="7716000" cy="13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9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треугольника всегда три стороны, и инцентр одинаково удалён от каждой из них. Именно это делает его центром вписанной окружности и помогает строить круг без лишних измерений.
</a:t>
            </a:r>
            <a:endParaRPr lang="en-US" sz="2519" dirty="0"/>
          </a:p>
        </p:txBody>
      </p:sp>
      <p:sp>
        <p:nvSpPr>
          <p:cNvPr id="4" name="Text 1"/>
          <p:cNvSpPr txBox="1"/>
          <p:nvPr/>
        </p:nvSpPr>
        <p:spPr>
          <a:xfrm>
            <a:off x="472155" y="2534681"/>
            <a:ext cx="37806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09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109" dirty="0"/>
          </a:p>
        </p:txBody>
      </p:sp>
      <p:sp>
        <p:nvSpPr>
          <p:cNvPr id="5" name="Text 2"/>
          <p:cNvSpPr txBox="1"/>
          <p:nvPr/>
        </p:nvSpPr>
        <p:spPr>
          <a:xfrm>
            <a:off x="472163" y="3219713"/>
            <a:ext cx="3780600" cy="101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треугольника имеют одинаковое расстояние от инцентра.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8545163" y="142875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2969" y="4762500"/>
            <a:ext cx="8858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инцентра треугольника и вписанной окружности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инцентр лежит на биссектрисах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 свойстве биссектрисы: каждая точка на ней равноудалена от сторон угла.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10800"/>
            <a:ext cx="7716000" cy="13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2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треугольника одна общая точка пересечения трёх биссектрис. Она фиксирует центр вписанной окружности и показывает, что решение всегда единственно.
</a:t>
            </a:r>
            <a:endParaRPr lang="en-US" sz="2552" dirty="0"/>
          </a:p>
        </p:txBody>
      </p:sp>
      <p:sp>
        <p:nvSpPr>
          <p:cNvPr id="4" name="Text 1"/>
          <p:cNvSpPr txBox="1"/>
          <p:nvPr/>
        </p:nvSpPr>
        <p:spPr>
          <a:xfrm>
            <a:off x="472155" y="2534681"/>
            <a:ext cx="37806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09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109" dirty="0"/>
          </a:p>
        </p:txBody>
      </p:sp>
      <p:sp>
        <p:nvSpPr>
          <p:cNvPr id="5" name="Text 2"/>
          <p:cNvSpPr txBox="1"/>
          <p:nvPr/>
        </p:nvSpPr>
        <p:spPr>
          <a:xfrm>
            <a:off x="472163" y="3219713"/>
            <a:ext cx="3780600" cy="101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биссектрисы сходятся в одной внутренней точке.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8545163" y="142875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2969" y="4762500"/>
            <a:ext cx="8858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биссектрис треугольника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вписанную окружность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построение по свойствам биссектрисы и перпендикуляра к стороне.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2234737"/>
            <a:ext cx="3769200" cy="12748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расстояние до сторон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инцентра: равные расстояния до сторон треугольника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от инцентра до каждой стороны получается одна и та же длина. Она и задаёт радиус вписанной окружности.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расстояния от инцентра до сторон равны, поэтому одна и та же длина служит радиусом окружности.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25" y="1595526"/>
            <a:ext cx="3947100" cy="14261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1: углы и инцентр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63346" y="1693075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Пополам угла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биссектриса делит угол 70° пополам, то получаются два угла по 35°. Это помогает проверить, правильно ли проведена биссектриса на чертеже.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55021" y="3293450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O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двух биссектрис обозначена буквой O. Она уже указывает на будущий инцентр, потому что лежит внутри треугольника и одинаково удалена от сторон соответствующих углов.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4777271" y="3293450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совпадения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построения третья биссектриса должна пройти через ту же точку. Если это происходит, рисунок подтверждает, что O — инцентр треугольника.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886"/>
            <a:ext cx="3225300" cy="2919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2: равные касательные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30050" y="1654825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из A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30050" y="1927647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вершины A проведены два отрезка к точкам касания по 6 см. Значит, они равны, а вершина A действительно связана с одной окружностью касания.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30050" y="4074675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вывод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30050" y="4347497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особенно полезен в задачах на вписанную окружность: достаточно заметить равные касательные, чтобы восстановить недостающие длины и проверить построение.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30050" y="3268058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частей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30050" y="3540881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сложить равные части на сторонах, можно найти длины нужных отрезков треугольника. Это удобный способ решать задачи по рисунку и находить неизвестные элементы.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30050" y="2461442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из B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630050" y="2734264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вершины B показаны отрезки по 4 см. Равенство внутри одной вершины подтверждает свойство касательных и помогает быстро проверять чертёж без дополнительных вычислений.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3: построение и проверка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строится на пересечении биссектрис и перпендикуляре к стороне.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задания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761925" y="3483950"/>
            <a:ext cx="2334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Перпендикулярные прямые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61925" y="3987502"/>
            <a:ext cx="23343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 рисунок и отметь пары прямых, которые образуют угол 90°. Затем объясни, почему они перпендикулярны, используя знак прямого угла.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341750" y="3483950"/>
            <a:ext cx="2334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Точка касания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341750" y="3987502"/>
            <a:ext cx="23343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Отметь точку касания по радиусу: он должен быть перпендикулярен стороне в месте касания. Это главный признак правильного построения окружности.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551838" y="3483950"/>
            <a:ext cx="2334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Равные касательные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551838" y="3987502"/>
            <a:ext cx="23343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 каждую вершину с двумя равными отрезками касательных. Сравни длины и убедись, что от одной вершины они всегда одинаковы.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946800" y="1728325"/>
            <a:ext cx="2334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Расстояние до стороны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946800" y="2231877"/>
            <a:ext cx="23343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расстояние от точки до стороны как длину перпендикуляра. Помни: если точка лежит на прямой, расстояние равно нулю.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2156888" y="1728325"/>
            <a:ext cx="2334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Инцентр на схеме
</a:t>
            </a:r>
            <a:endParaRPr lang="en-US" sz="1100" dirty="0"/>
          </a:p>
        </p:txBody>
      </p:sp>
      <p:sp>
        <p:nvSpPr>
          <p:cNvPr id="19" name="Text 11"/>
          <p:cNvSpPr txBox="1"/>
          <p:nvPr/>
        </p:nvSpPr>
        <p:spPr>
          <a:xfrm>
            <a:off x="2156888" y="2231877"/>
            <a:ext cx="23343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точку пересечения биссектрис и выбери инцентр среди отмеченных точек. Проверь, находится ли он внутри треугольника, а не на его стороне.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76250"/>
            <a:ext cx="3411900" cy="17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Геометрия, которая работает вместе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67925" y="2654950"/>
            <a:ext cx="3411900" cy="20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увидели, что перпендикуляр задаёт кратчайшее расстояние до прямой, а вписанная окружность связана с биссектрисами, касательными и равными отрезками. Теперь можно уверенно строить и проверять такие рисунки.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2026-07-27T05:24:09Z</dcterms:created>
  <dcterms:modified xsi:type="dcterms:W3CDTF">2026-07-27T05:24:09Z</dcterms:modified>
</cp:coreProperties>
</file>