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8718" y="1625601"/>
            <a:ext cx="2407130" cy="2517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3855" y="1259173"/>
            <a:ext cx="4447671" cy="23909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Декартовы координаты на плоскости: основа точного описания положения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координаты — точное место каждой точки.
</a:t>
            </a:r>
            <a:endParaRPr lang="en-US" sz="3268" dirty="0"/>
          </a:p>
        </p:txBody>
      </p:sp>
      <p:sp>
        <p:nvSpPr>
          <p:cNvPr id="7" name="Text 1"/>
          <p:cNvSpPr txBox="1"/>
          <p:nvPr/>
        </p:nvSpPr>
        <p:spPr>
          <a:xfrm>
            <a:off x="953854" y="3740289"/>
            <a:ext cx="4447671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25" y="2946713"/>
            <a:ext cx="8620125" cy="18688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2065" y="952499"/>
            <a:ext cx="8199870" cy="17678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числа научили геометрию говорить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координат, связанная с именем Рене Декарта, изменила геометрию: фигуры и точки стали описывать числами. Это помогает строить, измерять, проверять и читать чертежи, графики и модели.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649" y="2572166"/>
            <a:ext cx="2458231" cy="2083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координатная плоскость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382644" y="2612988"/>
            <a:ext cx="2288587" cy="8541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Единичный отрезок задаёт масштаб на осях. Если деления равны, можно точно сравнивать координаты, строить точки без смещения и читать положение объектов по рисунку.
</a:t>
            </a:r>
            <a:endParaRPr lang="en-US" sz="1034" dirty="0"/>
          </a:p>
        </p:txBody>
      </p:sp>
      <p:sp>
        <p:nvSpPr>
          <p:cNvPr id="12" name="Text 3"/>
          <p:cNvSpPr txBox="1"/>
          <p:nvPr/>
        </p:nvSpPr>
        <p:spPr>
          <a:xfrm>
            <a:off x="6382646" y="3802171"/>
            <a:ext cx="2288587" cy="8541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положения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осей и масштаба каждая точка получает две числовые характеристики. Так геометрический рисунок превращается в понятное описание, которое можно измерить и проверить.
</a:t>
            </a:r>
            <a:endParaRPr lang="en-US" sz="977" dirty="0"/>
          </a:p>
        </p:txBody>
      </p:sp>
      <p:sp>
        <p:nvSpPr>
          <p:cNvPr id="13" name="Text 4"/>
          <p:cNvSpPr txBox="1"/>
          <p:nvPr/>
        </p:nvSpPr>
        <p:spPr>
          <a:xfrm>
            <a:off x="3532765" y="2556086"/>
            <a:ext cx="2037455" cy="5972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оси
</a:t>
            </a:r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строится на двух взаимно перпендикулярных числовых прямых. Горизонтальная ось называется Ox, вертикальная — Oy, и вместе они образуют удобную систему отсчёта.
</a:t>
            </a:r>
            <a:endParaRPr lang="en-US" sz="723" dirty="0"/>
          </a:p>
        </p:txBody>
      </p:sp>
      <p:sp>
        <p:nvSpPr>
          <p:cNvPr id="14" name="Text 5"/>
          <p:cNvSpPr txBox="1"/>
          <p:nvPr/>
        </p:nvSpPr>
        <p:spPr>
          <a:xfrm>
            <a:off x="3532764" y="3307582"/>
            <a:ext cx="2037455" cy="5972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отсчёта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осей называется началом координат. Её запись — (0; 0). От этой точки удобно отсчитывать расстояния и определять положение любых других точек на плоскости.
</a:t>
            </a:r>
            <a:endParaRPr lang="en-US" sz="816" dirty="0"/>
          </a:p>
        </p:txBody>
      </p:sp>
      <p:sp>
        <p:nvSpPr>
          <p:cNvPr id="15" name="Text 6"/>
          <p:cNvSpPr txBox="1"/>
          <p:nvPr/>
        </p:nvSpPr>
        <p:spPr>
          <a:xfrm>
            <a:off x="3532764" y="4059076"/>
            <a:ext cx="2037455" cy="5972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каждой оси есть положительное и отрицательное направление. Оно показывает, в какую сторону растут значения координат: вправо и вверх — положительные, влево и вниз — отрицательные.
</a:t>
            </a:r>
            <a:endParaRPr lang="en-US" sz="7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2572498"/>
            <a:ext cx="4133850" cy="208307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на осях и обозначение точек на рисунке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84431" y="2648455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Ox
</a:t>
            </a:r>
            <a:pPr algn="l" indent="0" marL="0">
              <a:lnSpc>
                <a:spcPct val="100000"/>
              </a:lnSpc>
              <a:buNone/>
            </a:pPr>
            <a:r>
              <a:rPr lang="en-US" sz="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оси Ox значения увеличиваются вправо, а уменьшаются влево. Это помогает быстро понять, где находится точка по её абсциссе и как изменится положение при смене знака.
</a:t>
            </a:r>
            <a:endParaRPr lang="en-US" sz="784" dirty="0"/>
          </a:p>
        </p:txBody>
      </p:sp>
      <p:sp>
        <p:nvSpPr>
          <p:cNvPr id="11" name="Text 3"/>
          <p:cNvSpPr txBox="1"/>
          <p:nvPr/>
        </p:nvSpPr>
        <p:spPr>
          <a:xfrm>
            <a:off x="684431" y="3156098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Oy
</a:t>
            </a:r>
            <a:pPr algn="l" indent="0" marL="0">
              <a:lnSpc>
                <a:spcPct val="100000"/>
              </a:lnSpc>
              <a:buNone/>
            </a:pPr>
            <a:r>
              <a:rPr lang="en-US" sz="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оси Oy положительные значения откладываются вверх, отрицательные — вниз. Благодаря этому ордината сразу показывает вертикальное положение точки относительно начала координат.
</a:t>
            </a:r>
            <a:endParaRPr lang="en-US" sz="784" dirty="0"/>
          </a:p>
        </p:txBody>
      </p:sp>
      <p:sp>
        <p:nvSpPr>
          <p:cNvPr id="12" name="Text 4"/>
          <p:cNvSpPr txBox="1"/>
          <p:nvPr/>
        </p:nvSpPr>
        <p:spPr>
          <a:xfrm>
            <a:off x="684431" y="3663741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рисунка
</a:t>
            </a:r>
            <a:pPr algn="l" indent="0" marL="0">
              <a:lnSpc>
                <a:spcPct val="100000"/>
              </a:lnSpc>
              <a:buNone/>
            </a:pPr>
            <a:r>
              <a:rPr lang="en-US" sz="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обычно есть стрелки, деления одинакового размера, подписи осей и выделенное начало координат. Эти элементы делают изображение понятным и позволяют читать координаты без лишних догадок.
</a:t>
            </a:r>
            <a:endParaRPr lang="en-US" sz="784" dirty="0"/>
          </a:p>
        </p:txBody>
      </p:sp>
      <p:sp>
        <p:nvSpPr>
          <p:cNvPr id="13" name="Text 5"/>
          <p:cNvSpPr txBox="1"/>
          <p:nvPr/>
        </p:nvSpPr>
        <p:spPr>
          <a:xfrm>
            <a:off x="684431" y="4171383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рисунку можно определить, в какой области находится точка, и заметить, как она смещается при изменении одной или двух координат. Это особенно важно при построении и проверке ответов.
</a:t>
            </a:r>
            <a:endParaRPr lang="en-US" sz="78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3400" y="2592968"/>
            <a:ext cx="4392940" cy="17507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7660" y="934152"/>
            <a:ext cx="8332480" cy="7879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 координатной плоскости и знаки координат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7660" y="2215668"/>
            <a:ext cx="2480100" cy="114265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абсциссы и ординаты сразу показывают, в какой части плоскости находится точка.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координаты положительные, точка в I четверти; если знаки разные — во II или IV; если обе отрицательные — в III.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407660" y="3567030"/>
            <a:ext cx="2480100" cy="1057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 на координатной плоскости.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259" y="2391183"/>
            <a:ext cx="4025748" cy="22330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7260" y="1014846"/>
            <a:ext cx="4025748" cy="11062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записываются координаты точки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24244" y="1039007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 записывают в виде (x; y). Первая запись обозначает абсциссу, вторая — ординату, а порядок чисел всегда должен сохраняться.
</a:t>
            </a:r>
            <a:endParaRPr lang="en-US" sz="1332" dirty="0"/>
          </a:p>
        </p:txBody>
      </p:sp>
      <p:sp>
        <p:nvSpPr>
          <p:cNvPr id="11" name="Text 3"/>
          <p:cNvSpPr txBox="1"/>
          <p:nvPr/>
        </p:nvSpPr>
        <p:spPr>
          <a:xfrm>
            <a:off x="5224244" y="1993623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 и вертикаль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Абсцисса показывает, насколько точка смещена по горизонтали, а ордината — по вертикали. Именно поэтому одна пара чисел полностью задаёт положение на плоскости.
</a:t>
            </a:r>
            <a:endParaRPr lang="en-US" sz="1215" dirty="0"/>
          </a:p>
        </p:txBody>
      </p:sp>
      <p:sp>
        <p:nvSpPr>
          <p:cNvPr id="12" name="Text 4"/>
          <p:cNvSpPr txBox="1"/>
          <p:nvPr/>
        </p:nvSpPr>
        <p:spPr>
          <a:xfrm>
            <a:off x="5224244" y="2948239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поменять координаты местами, получится уже другая точка. Ошибка в порядке часто приводит к неправильному построению, хотя сами числа могут остаться теми же.
</a:t>
            </a:r>
            <a:endParaRPr lang="en-US" sz="1215" dirty="0"/>
          </a:p>
        </p:txBody>
      </p:sp>
      <p:sp>
        <p:nvSpPr>
          <p:cNvPr id="13" name="Text 5"/>
          <p:cNvSpPr txBox="1"/>
          <p:nvPr/>
        </p:nvSpPr>
        <p:spPr>
          <a:xfrm>
            <a:off x="5224244" y="3902856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знаки и знаки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используют точку с запятой между числами и круглые скобки вокруг пары. Это помогает не перепутать координаты с обычным числовым выражением и читать запись без ошибок.
</a:t>
            </a:r>
            <a:endParaRPr lang="en-US" sz="121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координатной плоскостью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точку по координатам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трёх точек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позволяет сравнить, какая координата у каждой точки больше, меньше или имеет отрицательное 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A обе координаты положительные, у B абсцисса отрицательная, а у C отрицательная ордината; точки расположены в разных частях плоскости.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точек из условия: A(2; 3), B(-4; 1), C(5; -2).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342" y="2030631"/>
            <a:ext cx="436708" cy="436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3476" y="2030631"/>
            <a:ext cx="436708" cy="43670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2904" y="2030631"/>
            <a:ext cx="382120" cy="43670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78194" y="754380"/>
            <a:ext cx="8101924" cy="9677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координаты уже отмеченной точки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2528" y="2621106"/>
            <a:ext cx="2122829" cy="18335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Опустить перпендикуляры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точки проводят перпендикуляры к осям Ox и Oy. Так получают два отрезка, по которым удобно определить горизонтальное и вертикальное смещение точки.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564662" y="2621106"/>
            <a:ext cx="2122829" cy="18335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читают x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Абсциссу читают по горизонтальной оси, потому что она показывает положение точки слева направо. Затем переходят к вертикали и находят вторую координату.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306796" y="2621106"/>
            <a:ext cx="2122829" cy="18335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лежит в четверти, обе координаты ненулевые. Если она находится на оси, одна координата равна нулю. Это помогает быстро проверить чертёж.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649" y="2573500"/>
            <a:ext cx="3593612" cy="20810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осях и в начале координат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06574" y="2556086"/>
            <a:ext cx="4017699" cy="5972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Ox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лежит на оси Ox, её ордината равна нулю. Поэтому запись имеет вид (x; 0), а сама точка находится только вдоль горизонтального направления.
</a:t>
            </a:r>
            <a:endParaRPr lang="en-US" sz="1007" dirty="0"/>
          </a:p>
        </p:txBody>
      </p:sp>
      <p:sp>
        <p:nvSpPr>
          <p:cNvPr id="10" name="Text 3"/>
          <p:cNvSpPr txBox="1"/>
          <p:nvPr/>
        </p:nvSpPr>
        <p:spPr>
          <a:xfrm>
            <a:off x="4706574" y="3307582"/>
            <a:ext cx="4017699" cy="5972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Oy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лежит на оси Oy, её абсцисса равна нулю. Запись выглядит как (0; y), и движение точки определяется только вертикальным положением.
</a:t>
            </a:r>
            <a:endParaRPr lang="en-US" sz="1007" dirty="0"/>
          </a:p>
        </p:txBody>
      </p:sp>
      <p:sp>
        <p:nvSpPr>
          <p:cNvPr id="11" name="Text 4"/>
          <p:cNvSpPr txBox="1"/>
          <p:nvPr/>
        </p:nvSpPr>
        <p:spPr>
          <a:xfrm>
            <a:off x="4706574" y="4059077"/>
            <a:ext cx="4017699" cy="5972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(0; 0) является началом координат и общей точкой обеих осей. Она служит отправной точкой для отсчёта и помогает различать точки на осях и в четвертях.
</a:t>
            </a:r>
            <a:endParaRPr lang="en-US" sz="100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613" y="1972447"/>
            <a:ext cx="3953174" cy="22033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5050" y="900032"/>
            <a:ext cx="8477950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координат и их расположение на плоскости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175140" y="1972447"/>
            <a:ext cx="2480100" cy="2203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знакам координат заранее определить часть плоскости или ось, на которой находится точка.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 и наличие нуля позволяют определить положение точки без построения чертежа.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4800" y="4246794"/>
            <a:ext cx="47148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урока по теме «Декартовы координаты на плоскости»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8194" y="754380"/>
            <a:ext cx="8101924" cy="9677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точками на координатной плоскости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9037" y="2740620"/>
            <a:ext cx="2298311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Считаем по клеткам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расстояние удобно определять как число одинаковых шагов между точками. Такой способ нагляден и помогает быстро проверить рисунок.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50422" y="2740620"/>
            <a:ext cx="2298311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Одинаковая ордината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лежат на одной горизонтали, достаточно сравнить их абсциссы. Расстояние равно модулю разности x-координат.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81807" y="2740620"/>
            <a:ext cx="2298311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Одинаковая абсцисса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находятся на одной вертикали, сравнивают ординаты. В этом случае расстояние равно модулю разности y-координат.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координаты в реальной жизни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встречаются там, где нужно точно задать положение объекта, маршрут или движение на экране и на плоскости.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применения связана с картами и навигацией, но координаты важны почти во всех областях цифровой и инженерной работы.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распределения областей применения координат для школьного курса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617" y="1430307"/>
            <a:ext cx="3264562" cy="15111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617" y="3078357"/>
            <a:ext cx="3264562" cy="151113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9617" y="757002"/>
            <a:ext cx="8111932" cy="5383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на карте и в компьютерной игре
</a:t>
            </a:r>
            <a:endParaRPr lang="en-US" sz="2839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16567" y="1654684"/>
            <a:ext cx="4562020" cy="10623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точку можно задать через направление и количество шагов или делений сетки. Благодаря этому путь становится понятным и воспроизводимым: достаточно следовать координатной разметке, чтобы найти нужное место без лишних догадок.
</a:t>
            </a:r>
            <a:endParaRPr lang="en-US" sz="1315" dirty="0"/>
          </a:p>
        </p:txBody>
      </p:sp>
      <p:sp>
        <p:nvSpPr>
          <p:cNvPr id="10" name="Text 3"/>
          <p:cNvSpPr txBox="1"/>
          <p:nvPr/>
        </p:nvSpPr>
        <p:spPr>
          <a:xfrm>
            <a:off x="3916567" y="3302733"/>
            <a:ext cx="4562020" cy="10623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в игре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компьютерной игре координаты помогают разместить персонажа, предметы и границы поля. Сетка на экране делает движение точным, а поиск объектов — быстрым, поэтому игровая сцена работает почти как координатная плоскость.
</a:t>
            </a:r>
            <a:endParaRPr lang="en-US" sz="13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на каком шаге чаще всего возникает путаница и как её избежать при чтении или построении точки.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координатами
</a:t>
            </a:r>
            <a:endParaRPr lang="en-US" sz="2760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положение точки при смене знака координат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только одного знака отражает точку относительно одной оси, а изменение обоих знаков переносит её в противоположную четверть.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координаты напрямую связан с симметрией: одна координата меняется — отражение по оси, обе — поворот через начало координат.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темы «Симметрия и знаки координат»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260" y="1014846"/>
            <a:ext cx="8386996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 графики функций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36898" y="2176462"/>
            <a:ext cx="7919421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таблицы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чисел из таблицы значений задаёт отдельную точку графика. Чем больше таких точек построено, тем точнее видно, как ведёт себя функция на плоскости.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36898" y="2826840"/>
            <a:ext cx="7919421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расположению точек можно заметить, где график возрастает, убывает или остаётся почти без изменения. Координаты превращают набор чисел в понятную линию или кривую.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36898" y="3477217"/>
            <a:ext cx="7919421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Пересечения с осями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график пересекает оси, это сразу видно на координатной плоскости. Такие точки помогают находить важные значения функции и проверять правильность построения.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36898" y="4127595"/>
            <a:ext cx="7919421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участки графика легче заметить именно на плоскости, чем в списке чисел. Поэтому координаты удобны для анализа и в алгебре, и в геометрии.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9561" y="2308859"/>
            <a:ext cx="4160619" cy="23189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7660" y="934152"/>
            <a:ext cx="8332480" cy="7879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по теме координат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7660" y="2215668"/>
            <a:ext cx="2480100" cy="114265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помогают быстро определить положение точки, не выполняя полное построение на плоскости.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внимательно смотреть на знаки и помнить: ноль означает положение на оси, а не в четверти.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407660" y="3567030"/>
            <a:ext cx="2480100" cy="1057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задания по теме «Декартовы координаты на плоскости»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260" y="1014846"/>
            <a:ext cx="3987384" cy="34885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координаты важны для геометрии и других предметов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224244" y="1039007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описание положения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позволяют записать положение точки не словами, а числами. Это делает чертёж точным и помогает безошибочно сравнивать объекты на плоскости.
</a:t>
            </a:r>
            <a:endParaRPr lang="en-US" sz="1215" dirty="0"/>
          </a:p>
        </p:txBody>
      </p:sp>
      <p:sp>
        <p:nvSpPr>
          <p:cNvPr id="10" name="Text 3"/>
          <p:cNvSpPr txBox="1"/>
          <p:nvPr/>
        </p:nvSpPr>
        <p:spPr>
          <a:xfrm>
            <a:off x="5224244" y="1993623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построений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их помощью удобно проверять ответы, находить симметричные точки и исправлять ошибки в чертеже. Один и тот же рисунок можно описать и визуально, и через числа.
</a:t>
            </a:r>
            <a:endParaRPr lang="en-US" sz="1215" dirty="0"/>
          </a:p>
        </p:txBody>
      </p:sp>
      <p:sp>
        <p:nvSpPr>
          <p:cNvPr id="11" name="Text 4"/>
          <p:cNvSpPr txBox="1"/>
          <p:nvPr/>
        </p:nvSpPr>
        <p:spPr>
          <a:xfrm>
            <a:off x="5224244" y="2948239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разными темами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нужна при изучении отрезков, фигур, графиков и их свойств. Она соединяет геометрию с алгеброй и делает задачи более наглядными.
</a:t>
            </a:r>
            <a:endParaRPr lang="en-US" sz="1215" dirty="0"/>
          </a:p>
        </p:txBody>
      </p:sp>
      <p:sp>
        <p:nvSpPr>
          <p:cNvPr id="12" name="Text 5"/>
          <p:cNvSpPr txBox="1"/>
          <p:nvPr/>
        </p:nvSpPr>
        <p:spPr>
          <a:xfrm>
            <a:off x="5224244" y="3902856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вне математики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 же принцип используют в информатике, физике, картографии и техническом черчении. Координаты помогают описывать движение, размещать объекты и строить модели.
</a:t>
            </a:r>
            <a:endParaRPr lang="en-US" sz="121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84610" y="919375"/>
            <a:ext cx="7794892" cy="16523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Декартовы координаты: язык точного положения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помогают точно задавать точки на плоскости, читать чертежи и строить графики. Это удобный инструмент, который соединяет числа, рисунок и геометрическое мышление.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2026-06-03T11:57:44Z</dcterms:created>
  <dcterms:modified xsi:type="dcterms:W3CDTF">2026-06-03T11:57:44Z</dcterms:modified>
</cp:coreProperties>
</file>