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легких и тканях: ключевые процессы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кислорода и углекислого газа — основа жизни организма.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учёные начали раскрывать механизмы дыхания — доставку кислорода клеткам и удаление углекислого газа. Это знание лежит в основе медицины и биологии, объясняя жизненную энергию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дыхания и газообмена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мелких альвеол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легкие содержат около 300 миллионов альвеол — мелких пузырьков диаметром до 0,3 мм, что увеличивает поверхность газообмена во много раз.
</a:t>
            </a:r>
            <a:endParaRPr lang="en-US" sz="1297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площадь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альвеол примерно равна 80 квадратным метрам, сравнимая с площадью теннисного корта, что обеспечивает эффективный обмен газов.
</a:t>
            </a:r>
            <a:endParaRPr lang="en-US" sz="125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капилляров вокруг альвеол
</a:t>
            </a:r>
            <a:pPr algn="l" indent="0" marL="0">
              <a:lnSpc>
                <a:spcPct val="100000"/>
              </a:lnSpc>
              <a:buNone/>
            </a:pPr>
            <a:r>
              <a:rPr lang="en-US" sz="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окружают густая сеть капилляров, по которым кровь быстро насыщается кислородом и освобождается от углекислого газа.
</a:t>
            </a:r>
            <a:endParaRPr lang="en-US" sz="1229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строение легких и альвеол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газообмен происходит между воздухом в альвеолах и кровью в капиллярах легких, обеспечивая насыщение крови кислородом.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газов — кислород и углекислый газ перемещаются кровью от легких к тканям и обратно, поддерживая насыщение и очистку.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газообмен — кислород из крови поступает в клетки, а углекислый газ выводится из клеток в кровь для удаления.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разные уровни газов в воздухе и крови, отражающие процесс дыхания и 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концентрациях газов служит движущей силой для обмена кислородом и углекислым газом.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физиологии человека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кислорода и углекислого газа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79" y="1838242"/>
            <a:ext cx="488869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76658"/>
            <a:ext cx="542108" cy="481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900752"/>
            <a:ext cx="542108" cy="4336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диффузии газов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парциальных давлений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возникает из-за разницы давления кислорода и углекислого газа в альвеолах и крови, направляя движение газов.
</a:t>
            </a:r>
            <a:endParaRPr lang="en-US" sz="1768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происходит без затрат энергии, кислород и углекислый газ движутся по градиенту давление.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 через мембрану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проходят через тонкую альвеолярную мембрану, объединяющую воздух и кровь для эффективного обмена веществ.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 эритроцитах связывает до 98% кислорода, доставляя его из легких к тканям для поддержания клеточного дыхания.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часть углекислого газа транспортируется гемоглобином обратно в легкие в форме карбгемоглобина для выведения.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Гемоглобин: ключевой переносчик кислорода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539249"/>
            <a:ext cx="3848986" cy="10697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концентраций кислорода и углекислого газа в разных типах крови, обеспечивая обмен газов.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концентраций поддерживает движение газов, что жизненно важно для клеток.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физиологии человека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состав артериальной и венозной крови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капиллярах кислород выходит из крови и поступает в клетки, где используется для получения жизненной энергии.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клеток потребляют кислород для синтеза энергии, создавая углекислый газ как продукт метаболизма.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из клеток возвращается в кровь для дальнейшего удаления через легкие, поддерживая гомеостаз.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непрерывное снабжение клеток кислородом и удаление продуктов жизнедеятельности.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газообмена в тканях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дыхания и транспорта кислорода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кислорода от атмосферы до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газ: функции и последствия отклонений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регулирует работу дыхательного центра в головном мозге, контролируя частоту и глубину дыхания, что важно для поддержания нормального газового обмена в организме.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участвует в поддержании кислотно-щелочного баланса крови, предотвращая чрезмерное закисление или защелачивание, что критично для нормального функционирования клеток.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CO2 вызывает гиперкапнию, приводящую к головным болям и нарушению дыхания, тогда как его дефицит снижает активность дыхательного центра, угрожая недостатком кислорода.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кислородной потребности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физических нагрузках мышцы требуют больше кислорода для производства энергии, что приводит к учащению дыхания и усилению кровотока. Это обеспечивает поступление большего объема кислорода к тканям.
</a:t>
            </a:r>
            <a:endParaRPr lang="en-US" sz="1491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вывода углекислого газа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Образующийся углекислый газ быстро выводится из организма через легкие благодаря увеличению частоты и глубины дыхания, а также улучшенному кровообращению, предотвращая его накопление в крови.
</a:t>
            </a:r>
            <a:endParaRPr lang="en-US" sz="1534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при физической активности: адаптация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695" y="2728778"/>
            <a:ext cx="4472611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показателей дыхания показывает значительный рост параметров при физической активности, отражая адаптацию организма к повышенным энергетическим потребностям.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многократно увеличивает частоту дыхания и объемы газообмена, что важно для обеспечения организма кислородом и удалением углекислого газа.
</a:t>
            </a:r>
            <a:endParaRPr lang="en-US" sz="1177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школьников по физиологии человека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дыхания в покое и при физической нагрузке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Сурфактант покрывает большинство поверхности альвеол, предотвращая их спадение и обеспечивая эффективный газообмен.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физиологии дыхательной системы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90% внутренней поверхности альвеол покрыто сурфактантом, что снижает поверхностное натяжение и облегчает дыхание, особенно у новорожденных и взрослых.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падения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подъёме на высоту парциальное давление кислорода снижается, уменьшая его поступление в кровь, что вызывает чувство одышки и усталости.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дыхательной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увеличивает частоту и глубину дыхания для компенсации недостатка кислорода и ускорения газообмена.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продукции эритроцитов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стимулируют образование эритропоэтина, что приводит к росту количества красных кровяных телец для лучшего переноса кислорода.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гемоглобина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модифицируется для повышения аффинности к кислороду, повышая эффективность его захвата при сниженных давлениях окружающей среды.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высоты на газообмен: адаптивные этапы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вызывает сужение дыхательных путей, ухудшая поступление воздуха и снижая эффективность газообмена. Это приводит к одышке и снижению уровня кислорода в крови.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и эмфизема уменьшают площадь доступной для газообмена поверхности легких, что ведёт к хронической усталости и легочной недостаточности из-за нехватки кислорода.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— факторы нарушения газообмена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218" y="1943101"/>
            <a:ext cx="308879" cy="449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93355"/>
            <a:ext cx="435964" cy="3487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взаимодействия дыхательной и кровеносной систем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газов кровью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переносит кислород к тканям, а венозная – углекислый газ назад в легкие для выведения из организма.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Вентиляция легких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поступление кислорода и удаление углекислого газа из внешней среды, поддерживая концентрации газов в альвеолах на необходимом уровне.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газов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работу сердца и дыхательной системы для адаптации к меняющимся потребностям организма в кислороде и удалении CO2.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незначительное увеличение толщины мембраны значительно снижает скорость газообмена, затрудняя доставку кислорода к клеткам.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толщины мембраны приводит к падению эффективности диффузии, что негативно сказывается на кислородоснабжении тканей и общем состоянии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 газообмена, 2018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толщины альвеолярной мембраны на скорость диффузии кислорода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здорового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и отказ от курения способствуют поддержанию эластичности легочной ткани и улучшению газообмена. Это помогает избежать заболеваний дыхательной системы.
</a:t>
            </a:r>
            <a:endParaRPr lang="en-US" sz="1463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чистоты и режима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свежего воздуха и гигиеническая обработка помещений снижают риск инфекций и загрязнений, предотвращая воспалительные процессы и улучшая общее состояние дыхательных путей.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газообмена через гигиену дыхательной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комплексного подхода к газообмену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— ключ к жизни, зависящий от здоровья лёгких, правильного образа жизни и внешних условий. Бережное отношение к дыхательной системе сохраняет жизненную энергию и активность организма.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2026-05-09T00:45:22Z</dcterms:created>
  <dcterms:modified xsi:type="dcterms:W3CDTF">2026-05-09T00:45:22Z</dcterms:modified>
</cp:coreProperties>
</file>