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по лесу идёт»: лес, чудо и доброта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оживает, и сказка тихо шагает рядом.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Юнна Мориц: поэтесса, которая умеет говорить с детьми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Юнна Мориц написала много стихов для детей. Они звучат легко, ритмично и почти как песенка. В них есть природа, движение, игра слов и добрый юмор, поэтому их интересно читать вслух и слушать.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главным становится лес: не просто место, а живой мир, где каждый шорох кажется важным и загадочным.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здесь не скрыта где-то далеко. Она движется рядом с читателем, как будто сама выбирает лесную тропинку.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создаёт радостное чувство: обычная природа превращается в волшебную картину, которую хочется рассматривать снова и снова.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 и шаг сказки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стихотворении не стоит на месте. Она идёт по лесу, и от этого образ становится живым, лёгким и немного смешным. Кажется, будто за ней хочется поспешить следом.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увидит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тропинка, деревья, мягкий свет и маленькие знаки чуда. Такая сцена сразу передаёт ощущение, что в лесу вот-вот произойдёт нечто необычное.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стихотворение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тепло и дружелюбно. В нём нет тревоги, зато есть ощущение заботы, спокойствия и улыбки, которая появляется сама собой.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ясность и лёгкость. Даже загадочные детали не пугают, а словно подсвечивают лес изнутри мягким светом.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мягко и ласково. Благодаря этому стихотворение воспринимается как тихая, добрая история, к которой хочется вернуться ещё раз.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хочется присмотреться внимательнее. Каждая деталь будто намекает, что в лесу можно заметить что-то необычное, если смотреть не спеша.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стихотворение сказочным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плавный ритм делают текст похожим на напев. Его легко читать вслух, потому что строки звучат мягко и запоминаются почти сразу.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Ласковые, нежные слова помогают представить лес не строгим, а добрым и загадочным. Он словно шепчет, дышит и хранит тайну для внимательного читателя.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создаёт ощущение игры. Поэтому обычные слова начинают казаться волшебными и превращают чтение в маленькое путешествие.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Тропинка, по которой идёт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сразу появляется лесная дорожка, по которой движется что-то необычное и почти невидимое. Тропинка становится главным путём, а вокруг неё оживает тихий, внимательный лес, готовый открыть свою тайну.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свет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стихотворении складывается из простых деталей: деревьев, мягкого света и спокойной тишины. Эти образы легко представить, поэтому картина получается ясной, тёплой и немного волшебной, словно нарисованной лёгкой кистью.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лесной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прямого перечисления зверей и птиц чувствуется, что лес населён. В нём есть собственная жизнь: шорохи, движения и незаметные перемены. Из-за этого он кажется не просто местом, а настоящей сказочной сценой.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образы в стихотворении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сказочное настроение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простых лесных деталей постепенно возникает ощущение чуда.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второклассникам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дорожка, тишина и движение легко узнаются детьми. Картина понятна сразу, без сложных объяснений.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перегружено длинными описаниями. Его удобно слушать, читать и запоминать на уроке.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помогают представить, как сказка идёт по лесу. Это поддерживает интерес и развивает фантазию.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необычное в обычных вещах. Для младших школьников это важный и очень полезный навык.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лес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мягко и плавно, как спокойный лесной разговор. Ритм помогает услышать шорох листьев, тихие шаги и ровное дыхание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слов делает лес живым, но не шумным. В воображении возникает тихая картина с мягкими красками, где всё дышит покоем и добротой.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чудо рядом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Юнна Мориц показывает, что чудо не нужно искать далеко: оно может скрываться в лесной тропинке, шелесте ветра и в том, как ребёнок внимательно смотрит вокруг.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учит не проходить мимо маленьких радостей. Если присмотреться к природе и словам, мир становится светлее, добрее и гораздо интереснее.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обычный лес становится особенным благодаря воображению. Простые детали начинают звучать по-новому, и читатель замечает красоту там, где раньше видел только привычную картину.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14" y="1922425"/>
            <a:ext cx="214772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юмор и игра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чувствуется тёплая, ненавязчивая улыбка. Она делает текст дружелюбным и помогает ребёнку воспринимать чтение как приятную игру, а не как серьёзное задание.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часто оживляет природу и лесных жителей. От этого мир кажется чуть-чуть озорным, будто деревья и звери сами участвуют в сказке и внимательно слушают её.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повторяющиеся звуки создают ощущение песенки. Такой приём вызывает интерес, легко запоминается и добавляет стихотворению лёгкость, которая особенно нравится детям.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лесной сказке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сказке легко представить птиц, белок, зайцев и других жителей леса. Они не обязательно названы прямо, но ощущаются в тишине, движении и мягком настроении стихотворения.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показать, как лесные обитатели будто прислушиваются к шагам сказки. Тогда картина станет особенно тёплой: лес будет казаться не пустым, а полным тихой, доброй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сам лес: спокойный, знакомый и немного загадочный. Эта начальная картина сразу настраивает на ожидание чего-то необычного и доброго.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движение, и стихотворение словно начинает идти вперёд. Благодаря этому лес не замирает, а становится живым и очень выразительным.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усиливается ощущение волшебства. Обычные детали начинают восприниматься как часть сказки, и текст становится похож на маленькое путешествие.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постепенное развитие помогает легко следить за образами. Читатель не теряется, а вместе с автором входит в лес и наблюдает, как рождается чудо.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строки к образу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стихотворение действует через ритм, повтор, зрительные картины и чувство удивления.
</a:t>
            </a:r>
            <a:endParaRPr lang="en-US" sz="10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чтении вслух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стихотворение лучше медленно и плавно, чтобы каждое слово успевало создать свою картину. Тогда лес, тропинка и сказка будут звучать особенно выразительно.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паузы помогают услышать ритм и заметить повторы. Они дают время представить, как стихотворение будто идёт шаг за шагом по лесу.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с мягкой интонацией и без спешки. Так текст становится похожим на тихую песенку, которую легко слушать и хочется повторить ещё раз.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 в мягком свете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подойдёт рисунок с узкой тропинкой, деревьями и солнечными пятнами на земле. Тёплые зелёные и золотистые краски помогут передать спокойствие, а лёгкий туман или свет между ветвями добавят ощущение сказки.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лесные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птиц, зайцев или белку, которые будто слушают, как идёт сказка. Небольшие сказочные детали — блестящая росинка, светлячок или необычный лист — сделают картину живой и доброй.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стихотворению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текста не перегружает память. Ребёнок быстро улавливает общий образ и может легко повторить его после чтения.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Созвучия и повторяющиеся интонации помогают словам цепляться друг за друга. Из-за этого стихотворение звучит почти как песенка.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тропинка и сказочное настроение складываются в понятный образ. Он остаётся в памяти и снова всплывает при повторном чтении.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это стихотворение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Юнна Мориц соединяет природу и сказку. Лесные детали остаются простыми и узнаваемыми, но в них появляется волшебство, которое ребёнок легко чувствует.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мягкий юмор и добрый тон делают стихотворение живым. Оно не рассказывает о чуде громко, а тихо подсказывает, что удивительное совсем рядом.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кажется тёплым и радостным. Он одновременно помогает увидеть лес, услышать ритм и почувствовать, что сказка может идти рядом с читателем.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лесу и в воображении читателя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Юнны Мориц «Сказка по лесу идёт» напоминает, что чудо рождается из простых слов, доброго взгляда и живого воображения. Именно так лес становится сказкой.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2026-05-24T05:37:26Z</dcterms:created>
  <dcterms:modified xsi:type="dcterms:W3CDTF">2026-05-24T05:37:26Z</dcterms:modified>
</cp:coreProperties>
</file>