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молча?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умеет говорить без громкого голоса.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глазами, ушами и сердцем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литературном чтении важно замечать не только слова, но и рисунки, заголовки, шрифт, знаки и паузы. Они подсказывают, кто герой, что с ним происходит и какое у него настроение.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подсказки без слов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произведения часто заранее намекает, о чём будет история. По нему можно догадаться о теме, герое или даже о настроении текста.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показывает, где происходит действие, кто изображён рядом и какие чувства испытывают персонажи. Иногда один рисунок заменяет целое объяснение.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и расположение строк тоже подсказывают смысл. Вопрос, восклицание, пауза или ритм помогают читать выразительно и внимательнее.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страх на лице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лицо улыбается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улыбка, добрый взгляд и поднятые брови сразу говорят о радости или удивлении. Картинка помогает понять настроение героя даже без слов.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лицо настораживает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Опущенные уголки рта, большие глаза и нахмуренные брови часто показывают страх, обиду или задумчивость. Один рисунок может рассказать больше, чем короткая реплика.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героя тоже говорят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прячет игрушку, отворачивается или молчит, его поведение может говорить о стеснении, обиде или желании сохранить секрет.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помогает другому, делится или поддерживает слабого, читатель сразу понимает: перед ним добрый и заботливый персонаж.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шаги, тихое движение и внимательный взгляд часто показывают, что герой боится, переживает или очень старается не ошибиться.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и рассказе поступок нередко важнее длинного объяснения: именно дело показывает характер героя без громких слов.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тихую подсказку в книге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младшему школьнику раскрыть смысл картинки, слова и знака.
</a:t>
            </a:r>
            <a:endParaRPr lang="en-US" sz="15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94" y="1830853"/>
            <a:ext cx="222188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5394" y="1830853"/>
            <a:ext cx="44438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9487" y="1830853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206" y="1830853"/>
            <a:ext cx="133313" cy="35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956" y="1830853"/>
            <a:ext cx="311063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как маленькие помощники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Вопросительный знак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что герой спрашивает, сомневается или ждёт ответа. При чтении голос становится чуть выше, как будто сам ищет разгадку.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Восклицательный знак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помогает передать сильное чувство: радость, тревогу, удивление или призыв. С ним фраза звучит ярко и очень живо.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спокойно завершает мысль. Она будто говорит читателю: остановись, переведи дыхание и переходи к следующему предложению без спешки.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делает короткую паузу внутри предложения. Благодаря ей текст легче читать, а смысл становится понятнее и аккуратнее.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Многоточие подсказывает, что мысль не завершена. Герой может задуматься, замолчать или не решиться сказать всё до 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и текст работают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рисунку легко увидеть героя, его позу, выражение лица и место действия. По словам читатель узнаёт, что произошло на самом деле и что важно запомнить.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иллюстрация добавляет то, чего нет в одной фразе: погоду, порядок событий или скрытое настроение. Вместе текст и картинка делают историю понятнее и интереснее.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слышится тишина в стихотворении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430525" y="2121150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между строками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появляется тишина: можно почувствовать ожидание, грусть или задумчивость.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347200" y="212102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строка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рифму и начинает слышать общий ритм стихотворения.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8923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читаются легко и звонко, будто стих прыгает и улыбается.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5975800" y="3877275"/>
            <a:ext cx="27378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Последнее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оставляют настроение без прямого объяснения, и смысл запоминается особенно ярко.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говорит в сказке молча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сказке многое показывают без слов: лиса хитрит взглядом, медведь идёт важно, а зайчик прячется и дрожит от страха.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Предметы, ветер и природа тоже могут как будто разговаривать. Их поведение, движение и повторяющиеся действия помогают понять сказочный смысл.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позам и поступкам читатель замечает доброту, смелость, дружбу и осторожность. В сказке молчание бывает очень выразительным и даже немного волшебным.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Грустный шаг и опущенная голова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медленно идет по дорожке и смотрит вниз. Его плечи чуть опущены, а руки спрятаны в карманы. По такой позе читатель сразу догадывается: герою не весело, он устал или огорчен.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Задумчивый взгляд у окна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стоит у окна, тихо держит книгу и словно о чем-то думает. Он не двигается быстро и не улыбается, зато его спокойная поза подсказывает внимательному читателю: сейчас герой размышляет или ждет ответа.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Веселый прыжок и широкая улыбка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подпрыгнула, раскинула руки и смеется. На лице — широкая улыбка, а глаза будто сияют. Даже без слов видно, что герой радуется, удивляется приятной новости или спешит поделиться хорошим настроением.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показывает настроение героя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тихую подсказку в книге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наблюдений помогает младшему школьнику шаг за шагом находить смысл в тексте и иллюстрации.
</a:t>
            </a:r>
            <a:endParaRPr lang="en-US" sz="15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025" y="1249063"/>
            <a:ext cx="323400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6038" y="1276603"/>
            <a:ext cx="335400" cy="268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2038" y="2966938"/>
            <a:ext cx="323400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не говорить ни слова, но аккуратно поправляет шарф, подает руку или помогает подняться. По таким маленьким делам сразу видно его доброту и внимательность.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младшем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герои идут вперед тихо и уверенно: не кричат, не спорят, а просто делают нужное дело. Их спокойная решимость часто говорит о смелости лучше громких слов.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без хвастовства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персонаж делится игрушкой, угощением или местом рядом, его характер становится понятнее без длинных объяснений. Читатель видит щедрость и дружелюбие в самом действии.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герой может прятаться, оглядываться или идти маленькими шагами. Такая осторожность помогает понять, что он не любит лишнего шума и сначала присматривается к миру вокруг.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и скромность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Тихие герои в детских книгах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Художник выбирает цвет, размер и положение героя так, чтобы настроение было заметно сразу. Светлые оттенки чаще создают ощущение радости, а темные — тревоги или тайны.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Детали вокруг героя тоже важны: окно, дерево, книга, игрушка или дорога подсказывают место действия. Если персонаж нарисован крупно, читателю легче понять, кто в сцене главный.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художник помогает читателю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Обложка и заголовок первыми намекают, о чем будет текст: о сказке, стихотворении или рассказе. Они помогают настроиться на чтение еще до первых строк.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Молчаливые подсказки в учебнике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Расположение слов на странице, рамки и задания рядом с текстом учат быть внимательным. Даже маленькая деталь иногда подсказывает, на что особенно стоит посмотреть.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Автор, иллюстрации и шрифт тоже работают как подсказки. По ним можно заметить, где начинается новое произведение, и понять, что текст будет читаться по-разному.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внимательно и не пропустить подсказку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чтения помогает младшему школьнику замечать важные детали в нужном порядке.
</a:t>
            </a:r>
            <a:endParaRPr lang="en-US" sz="15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53344" y="4219799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Такое чтение развивает наблюдательность и доброту. Младший школьник учится не только видеть слова, но и понимать чувства героев, словно маленький книжный детектив.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326904" y="3319016"/>
            <a:ext cx="53217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Картинка, знак препинания и короткая пауза часто работают вместе. Они подсказывают, где нужно удивиться, где задуматься и где улыбнуться.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510122" y="2473733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Один и тот же персонаж в разных сценах может выглядеть по-разному. Это помогает понять, что настроение меняется вместе с событиями и поступками.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680988" y="1628450"/>
            <a:ext cx="5321700" cy="7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Безмолвные подсказки учат замечать детали: взгляд героя, паузу, цвет и расположение предметов. Ребенок начинает читать внимательнее и не торопится с выводом.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90700" y="361450"/>
            <a:ext cx="8357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чтение без слов тоже важно
</a:t>
            </a:r>
            <a:endParaRPr lang="en-US" sz="2500" dirty="0"/>
          </a:p>
        </p:txBody>
      </p:sp>
      <p:sp>
        <p:nvSpPr>
          <p:cNvPr id="8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70" y="1200"/>
            <a:ext cx="4644060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0100" y="692876"/>
            <a:ext cx="4099800" cy="3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молчит, но многое понятно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не произносить ни слова, если он обижен, растерян или думает о важном. Читатель узнает это по глазам, позе, жестам и тишине вокруг.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молчание становится особенно выразительным в спокойной сцене: у окна, с книгой, на скамейке. Такая пауза помогает почувствовать настроение героя лучше любых длинных объяснений.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626542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картинка, знаки препинания, поступки героя и его настроение подсказывают смысл и делают чтение внимательнее.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тихих подсказок помогают понять смысл книги без громких слов.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литературному чтению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же говорит молча в литературном чтении?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 говорят герои, их лица и поступки, иллюстрации, знаки препинания и сама страница учебника. Внимательный читатель слышит эти подсказки и понимает книгу глубже.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2026-05-24T02:32:58Z</dcterms:created>
  <dcterms:modified xsi:type="dcterms:W3CDTF">2026-05-24T02:32:58Z</dcterms:modified>
</cp:coreProperties>
</file>