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чисел: как делить поровну и не запутаться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делить правильно, поровну и без лишних загадок.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вокруг нас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помогает честно раздавать предметы, собирать их в равные группы и быстро считать. Оно пригодится и на уроке, и дома, когда нужно всё распределить без споров.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знак деления и как читается запись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÷ показывает деление. Он помогает записать, что одно число разделили на другое и получили результат, который удобно читать вслух.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которое делят, называется делимым. Оно показывает, сколько предметов было сначала, до деления на части или группы.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12 ÷ 3 = 4 читается так: «двенадцать разделить на три равно четыре». Важно читать её спокойно и не менять числа местами.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на которое делят, называется делителем, а ответ — частным. Эти слова помогают не путаться, когда пример становится длиннее.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как раздача предметов поровну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 для 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8 конфет разделить между 2 детьми, каждый получит по 4. Так видно, как деление помогает раздать всё честно и без обид.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пеналах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15 карандашей разложить в 3 пенала, в каждом окажется по 5. Удобно представлять это с помощью яблок, кубиков или фишек — так задача становится наглядной.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 умножение связаны между собой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известно, что 3 × 4 = 12, то легко проверить деление: 12 ÷ 3 = 4. Умножение помогает вспомнить ответ быстрее.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найден, его удобно проверять умножением. Тогда пример не ускользнёт, как шустрый зайчик, и ошибка быстро заметится.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работает и наоборот: если 12 ÷ 4 = 3, то можно сразу записать 4 × 3 = 12. Это как математическая подсказка с двух сторон.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пример на деление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не путать числа и находить ответ уверенно.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без остатка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предметы распределились поровну и ничего не осталось, значит деление получилось без остатка. Это самый аккуратный вариант.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15 ÷ 5 = 3. Это значит, что можно составить 5 равных групп, и в каждой будет по 3 предмета — всё честно и ровно.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простая: 3 × 5 = 15. Если произведение совпадает с делимым, ответ верный, а пример решён без сюрпризов.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предметы не делятся поровну. Тогда после деления остаётся несколько штук, которые уже не помещаются в полные группы.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14 ÷ 3 = 4, остаток 2. Получилось 4 полные группы, а 2 предмета остались ждать своей очереди.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всегда меньше делителя. Это важное правило помогает сразу понять, что запись верная и не вышло математическое чудо-юдо.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2 удобно, когда нужно разделить пополам. Например: 18 ÷ 2 = 9. Деление на 10 помогает быстро считать десятками, а на 5 — пятёрками.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легко пригодятся в устном счёте: 25 ÷ 5 = 5 и 40 ÷ 10 = 4. Чем чаще встречаются эти числа, тем увереннее идёт счёт.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2, 5 и 10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помогает находить частное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хорошо знать таблицу умножения, деление становится намного быстрее. Не нужно долго пересчитывать предметы — ответ вспоминается почти сразу.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запомнены пары чисел, тем легче решать примеры и проверять себя. Таблица умножения работает как надёжная шпаргалка без хитростей.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2 × 6 = 12, то сразу находятся два ответа: 12 ÷ 2 = 6 и 12 ÷ 6 = 2. Очень удобно!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учат рассуждать аккуратно: сперва определить, что дано, затем выбрать число в группе и только потом записать пример деления и ответ.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с наклейками, фломастерами или кубиками деление помогает увидеть связь между общим количеством и тем, сколько предметов должно быть в каждой части.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известно, что в каждую коробку кладут по 4 карандаша, удобно искать число коробок через деление. Ответ показывает, сколько полных групп можно собрать.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 всё количество предметов, а потом делим его на размер одной группы. Так становится понятно, сколько одинаковых групп получится без лишних предметов.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равные группы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4625" y="3189800"/>
            <a:ext cx="6121200" cy="255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узнаём, сколько всего предметов нужно раздать и сколько детей или участников их получат. Потом делим общее число на количество людей и находим, сколько достанется каждому. Когда всё делится поровну, получается честный результат.
</a:t>
            </a:r>
            <a:endParaRPr lang="en-US" sz="2595" dirty="0"/>
          </a:p>
        </p:txBody>
      </p:sp>
      <p:sp>
        <p:nvSpPr>
          <p:cNvPr id="9" name="Text 1"/>
          <p:cNvSpPr txBox="1"/>
          <p:nvPr/>
        </p:nvSpPr>
        <p:spPr>
          <a:xfrm>
            <a:off x="661300" y="440975"/>
            <a:ext cx="7959300" cy="201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раздачу предметов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2044475" y="6862825"/>
            <a:ext cx="6121200" cy="255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задачах про печенье, яблоки или другие угощения важно не перепутать, кому и сколько достанется. Деление показывает, что каждый получит одинаковую часть, а никто не останется обиженным — почти как по волшебству.
</a:t>
            </a:r>
            <a:endParaRPr lang="en-US" sz="27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 при делении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убедиться, что частное найдено верно и числа не перепутаны местами.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делении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путают, какое число делят, а какое служит делителем. Из-за этого ответ получается неверным, даже если таблица умножения знакома хорошо.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с остатком важно помнить: остаток должен быть меньше делителя. Если он больше, значит, пример решён неправильно и нужно пересчитать ещё раз.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проверить решение умножением. Проверка занимает совсем немного времени, зато быстро показывает, верно ли найдено частное.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выбирают не ту пару чисел из таблицы умножения. Спокойный пересчёт, внимательный взгляд на пример и короткая проверка помогают избежать такой путаницы.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шагам, когда ответ не виден сразу
</a:t>
            </a:r>
            <a:endParaRPr lang="en-US" sz="4878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общее число и делим его на части. Если сразу не видно ответа, удобно представить предметы группами, а не считать по одному.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получившуюся запись с примером деления. Такой способ помогает быстрее понять ответ и особенно выручает там, где пример трудно вспомнить наизусть.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Пробуем разложить число на одинаковые маленькие части. Например, 20 можно увидеть как 4 группы по 5 или как 5 групп по 4.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 играх и домашних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часто встречается в настольных играх, когда нужно честно раздать фишки, карточки или жетоны. Оно помогает никого не забыть и не перепутать счёт.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деление тоже полезно: можно поровну разделить фрукты, конфеты, наклейки или счётные палочки. Тогда общее количество превращается в понятные и равные части.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038" y="3234319"/>
            <a:ext cx="533475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 теме деления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число, которое делят на равные части. В записи деления оно стоит первым и показывает, сколько всего предметов или единиц было сначала.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Делитель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число, на которое делят. Оно помогает понять, сколько получится в одной группе или на сколько частей нужно разделить общее количество.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ответ в примере на деление. Оно показывает, сколько предметов приходится на каждую группу или сколько групп получилось после деления.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то, что осталось после деления, если предметы не разделились поровну. Остаток всегда меньше делителя, иначе пример решён неверно.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рисунка к примеру на деление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картинки с предметами к математической записи и проверке ответа.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вы помните таблицу умножения, тем быстрее находите ответ. Умножение и деление дружат, а дружба в математике всегда полезна.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бывает без остатка и с остатком. В первом случае всё делится точно, а во втором остаётся небольшая часть, которую нельзя распределить поровну.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важно знать знак ÷ и понимать слова «делимое», «делитель», «частное» и «остаток». Эти слова помогают правильно читать записи и решать задания.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помогает делить предметы поровну и быстро находить, сколько получится групп. Это удобный способ считать без лишней путаницы и долгих пересчётов.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делении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— полезный и понятный способ считать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помогает считать честно, удобно и без лишней путаницы. Если помнить знак ÷, новые слова и проверку умножением, задачи станут заметно проще и даже немного веселее.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2026-05-24T12:11:21Z</dcterms:created>
  <dcterms:modified xsi:type="dcterms:W3CDTF">2026-05-24T12:11:21Z</dcterms:modified>
</cp:coreProperties>
</file>