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труда: кто что производит?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объясняет, почему страны специализируются: одни добывают и выращивают, другие производят и проектируют.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теме МРТ место в географии 10 класса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— основа мирового хозяйства: страны обмениваются товарами, услугами, капиталом и технологиями. Когда один продукт проходит много этапов в разных государствах, география помогает увидеть, почему меняются торговые потоки и уровень жизни.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международного разделения труда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— это специализация стран на производстве товаров и услуг, которые они способны выпускать эффективнее других, опираясь на сравнительные преимущества: издержки, производительность и качество.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специализации влияют природные условия, ресурсы, климат, численность и квалификация рабочей силы, уровень технологий, обеспеченность капиталом и доступ к мировым рынкам.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государства включаются в торговлю как поставщики сырья, промышленной продукции, сельхозтоваров или услуг, образуя устойчивые связи между производителями и потребителями.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экспортная специализация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формирования специализации через ресурсы, экономику, инфраструктуру и конкурентоспособность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62200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5237" y="1481440"/>
            <a:ext cx="432900" cy="34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6800" y="1443550"/>
            <a:ext cx="316575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99450"/>
            <a:ext cx="432900" cy="34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13975" y="3058458"/>
            <a:ext cx="316575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международной специализации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Обеспеченность полезными ископаемыми, плодородными землями, водными ресурсами и лесом задаёт «вектор» отраслей, которые легче развивать и производить экономически выгодно.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человеческий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Дешёвая рабочая сила, а также высокая квалификация кадров и инженерные компетенции влияют на то, какие виды производства страна может удерживать в конкуренции.
</a:t>
            </a:r>
            <a:endParaRPr lang="en-US" sz="1207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инновации и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наука, инженерные школы и способность внедрять инновации помогают переходить от простой переработки к выпуску более сложной продукции.
</a:t>
            </a:r>
            <a:endParaRPr lang="en-US" sz="1189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морю, наличие портов и логистических узлов сокращают издержки доставки и сроки поставок, что повышает устойчивость экспортных цепочек.
</a:t>
            </a:r>
            <a:endParaRPr lang="en-US" sz="1377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инвестиционный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— налоговые льготы, технопарки, особые экономические зоны и участие в объединениях — стимулируют инвестиции и помогают закрепиться на внешних рынках.
</a:t>
            </a:r>
            <a:endParaRPr lang="en-US" sz="11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857" y="1508047"/>
            <a:ext cx="3489636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экспортной специализации стран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специализация связана с типом производства и экономическим значением экспортных отраслей.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специализация чаще опирается либо на ресурсы, либо на промышленный выпуск с высокой добавленной стоимостью, что по-разному влияет на устойчивость доходов.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WTO и национальной статистики (обобщение).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мирового экспорта по видам продукции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продукция даёт наибольшую долю торговли, потому что именно в ней концентрируется значительная часть добавленной стоимости.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услуг и сложной промышленности, тем выше роль технологий и компетенций; сырьевой компонент сильнее «отзывается» на колебания спроса.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группам товаров и услуг в международной торговле (по данным статистики торговли; точные доли зависят от года и методики подсчёта).
</a:t>
            </a:r>
            <a:endParaRPr lang="en-US" sz="10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сырьё: «невидимая» база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аккумуляторов и электронной начинки требуются сырьевые материалы. Их добывают и подготавливают в разных регионах мира, после чего сырьё и полуфабрикаты превращаются в исходную базу для производителей компонентов. Без этой стадии остальные звенья цепочки не могут работать стабильно.
</a:t>
            </a:r>
            <a:endParaRPr lang="en-US" sz="1077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 разработка: интеллектуальный этап до физической 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Проектирование процессоров, программного обеспечения и общий дизайн требуют экспертизы и вычислительных ресурсов. На этом этапе формируются архитектура, интерфейсы, сценарии использования и технические стандарты. Итоговый продукт получает «направление», а технологические решения затем масштабируются на стадии производства.
</a:t>
            </a:r>
            <a:endParaRPr lang="en-US" sz="983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и финальная сборка: когда идеи превращаются в массовый товар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дисплеев, микрочипов и последующая сборка чаще сосредоточены в Восточной Азии. Это связано с развитой промышленной инфраструктурой, крупными производственными площадками и отлаженной логистикой. При этом самая высокая добавленная стоимость обычно остаётся у тех, кто контролирует разработку, бренд и программное сопровождение.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цепочка производства смартфона: разными силами создаётся один продукт
</a:t>
            </a:r>
            <a:endParaRPr lang="en-US" sz="2697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торговля встроена в глобальные цепочки, тем выгоднее наращивать выпуск продукции следующих стадий, а не останавливаться на сырье.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(WTO): оценки доли торговли в глобальных цепочках создания стоимости (точное значение меняется по годам и методике).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 мировой торговли связано с глобальными цепочками создания стоимости: чем глубже переработка, тем больше шансов закрепиться в прибыльных этапах.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добавленной стоимости: от сырья к управлению рынком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последовательность стадий в мировой экономике и логика роста добавленной стоимости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Добавленная стоимость на разных стадиях производства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стадия к знаниям и управлению рынком, тем больше доля добавленной стоимости. Поэтому различается экономическая отдача у стран, работающих на разных этапах цепочки.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устойчивую закономерность: сырьевые и простые сборочные этапы дают меньшую прибыльность, а НИОКР, дизайн и бренд — максимальную. 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на основе логики цепочек добавленной стоимости; точные численные доли по стадиям в открытых сводках различаются.
</a:t>
            </a:r>
            <a:endParaRPr lang="en-US" sz="9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международного разделения труда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позволяет странам производить то, что у них получается эффективнее: ниже издержки и быстрее выпуск. В итоге растут объёмы торговли и снижаются цены или улучшается качество для потребителей.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 и услугами расширяет «ассортимент возможностей» внутри каждой страны. Участники могут получать дефицитные ресурсы, технологии и компоненты, которые трудно или слишком дорого производить у себя.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кооперация делает предприятия сильнее: они выходят на более крупные рынки и находят партнёров по конкретным операциям. Это ускоряет развитие производств и повышает устойчивость бизнеса.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поддерживает инновации через конкуренцию и сотрудничество. Когда знания и оборудование приходят из других стран, компании быстрее осваивают новые технологии и улучшают производственные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 уязвимости узкой специализации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страна ориентируется на один экспортный товар или одну отрасль, её доходы сильно зависят от внешней конъюнктуры. При падении мировых цен бюджет и занятость могут ухудшаться быстрее, чем при диверсификации.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усиливается, когда критически важные товары приходится импортировать. При сбоях в поставках возрастает риск дефицита продовольствия, топлива, лекарств или ключевых компонентов, например полупроводников.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 спроса по отдельным группам товаров «раскачивают» экономику. В реальности примерами служат нефтяные шоки, дефициты полупроводников и периоды резких изменений цен на зерно и металлы.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458688"/>
            <a:ext cx="3604200" cy="22261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 риски специализации: сравнение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эффектов международной специализации показывает, как один и тот же процесс может приносить выгоду и одновременно усиливать зависимость.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преимуществ и рисков зависит от диверсификации и способности добавлять ценность внутри страны. Чем больше технологий и цепочек переработки, тем устойчивее эффект для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Всемирного банка (World Bank), тематические обзоры о мировой торговле и специализации.
</a:t>
            </a:r>
            <a:endParaRPr lang="en-US" sz="8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закрепляет позиции в машиностроении, автомобилестроении и химической промышленности. Её конкурентоспособность поддерживают инженерные компетенции, развитые производственные цепочки и выпуск продукции с высокой добавленной стоимостью.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выступает крупнейшим центром промышленной кооперации и массового производства, опираясь на масштаб, инфраструктуру и развитую сеть поставщиков. Это позволяет выпускать и экспортировать широкий спектр готовых товаров.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известна электроникой, робототехникой и высокоточным машиностроением, а Бразилия сочетает агроэкспорт с добычей руды и выпуском сельскохозяйственного сырья. Разные направления специализации создают разные модели доходов.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одновременно является крупным поставщиком нефти и газа и развивает морскую экономику. Такая двойственность помогает поддерживать экспортную выручку и компетенции, связанные с обслуживанием энергетики.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стран в мировом хозяйстве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высоких технологий в мировой экономике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различаются по «силе» отдельных звеньев: где-то доминируют НИОКР и патенты, а где-то — масштаб промышленного производства и экспорт сложной техники.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контроль над более интеллектуальными стадиями цепочки стоимости приносит устойчивые преимущества. Поэтому конкуренция в технологиях усиливает разрыв между странами с разной специализацией.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на основе публичных сводок по НИОКР, патентной активности и торговле технологичными товарами; конкретные показатели зависят от методики (например, OECD/WIPO/WTO).
</a:t>
            </a:r>
            <a:endParaRPr lang="en-US" sz="8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 международной специализации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37470" y="3441333"/>
            <a:ext cx="3117844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цифровых коммуникаций снижает издержки поставок и ускоряет выход на рынки. Особенно важно это для экспортоориентированных отраслей, зависящих от сроков и качества.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01053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Институции и образование (стартовые условия)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формирует базу: поддерживает систему образования и подготовку кадров, развивает научные центры. Это повышает технологическую способность экономики и расширяет спектр возможных ниш в МРТ.
</a:t>
            </a:r>
            <a:endParaRPr lang="en-US" sz="1318" dirty="0"/>
          </a:p>
        </p:txBody>
      </p:sp>
      <p:sp>
        <p:nvSpPr>
          <p:cNvPr id="13" name="Text 4"/>
          <p:cNvSpPr txBox="1"/>
          <p:nvPr/>
        </p:nvSpPr>
        <p:spPr>
          <a:xfrm>
            <a:off x="4715613" y="3441333"/>
            <a:ext cx="3130096" cy="1138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сложной специализации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НИОКР, цифровые технологии и кооперацию с бизнесом позволяют уходить от сырьевой модели. В итоге растёт доля продукции с высокой добавленной стоимостью.
</a:t>
            </a:r>
            <a:endParaRPr lang="en-US" sz="1408" dirty="0"/>
          </a:p>
        </p:txBody>
      </p:sp>
      <p:sp>
        <p:nvSpPr>
          <p:cNvPr id="14" name="Text 5"/>
          <p:cNvSpPr txBox="1"/>
          <p:nvPr/>
        </p:nvSpPr>
        <p:spPr>
          <a:xfrm>
            <a:off x="4284826" y="1640136"/>
            <a:ext cx="3117845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политика включает налоговые стимулы, технопарки и особые экономические зоны. Экспортные субсидии и меры по стимулированию спроса помогают компаниям масштабировать выпуск.
</a:t>
            </a:r>
            <a:endParaRPr lang="en-US" sz="14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системе международного разделения труда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база и торговые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внешних поставок России составляют нефть, природный газ, нефтепродукты, металлы, зерно и удобрения. Это закрепляет роль страны как крупного поставщика энергетических ресурсов и сырья на мировом рынке.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и задачи добавленной стоимости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развиваются химическая промышленность, атомная энергетика, космические технологии и IT-сектор. Однако ключевой вызов — технологическая диверсификация и рост доли готовой продукции, чтобы добавлять больше ценности внутри страны.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Товарная структура мирового обмена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рост услуг объясняется расширением транспортно-логистических, финансовых и цифровых сервисов. Именно они всё чаще «сшивают» международные цепочки производства.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доля промышленной продукции указывает, что добавленная стоимость сосредоточена в готовых изделиях и компонентах. При этом сырьё и топливо остаются критичными для работы промышленности и 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структура на основе международных статистических сводок по мировой торговле (WTO/UNCTAD); конкретные доли зависят от года и методики учёта.
</a:t>
            </a:r>
            <a:endParaRPr lang="en-US" sz="92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специализация делает мир эффективнее, но требует умения добавлять ценность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разделение труда повышает эффективность мировой экономики через обмен ресурсами, товарами и технологиями, но усиливает неравномерность ролей стран. Выигрывают те, кто контролирует разработку и сложные этапы переработки, развивая человеческий капитал и НИОКР.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2026-05-13T22:56:10Z</dcterms:created>
  <dcterms:modified xsi:type="dcterms:W3CDTF">2026-05-13T22:56:10Z</dcterms:modified>
</cp:coreProperties>
</file>