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Сказочный зверинец Петербурга: животные в истории города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львов до морских существ: животные в архитектуре Петербурга соединяют искусство и городскую память.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как столица и город символов
</a:t>
            </a:r>
            <a:endParaRPr lang="en-US" sz="3148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Санкт-Петербург основан в 1703 году Петром I. Новая столица требовала особенно торжественного облика. Поэтому образы животных приходили из античных мифов, европейского искусства и русской традиции и закреплялись в декоре уже в XVIII–XIX веках.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животные чаще всего встречаются в Петербурге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77710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петербургской архитектуре особенно часто появляются львы, кони, грифоны и сфинксы. Эти образы узнаваемы даже без подписи, потому что связаны с понятными человеку идеями — силой, защитой, движением и тайной.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8625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в культуре означает охрану и стойкость. Поэтому он нередко встречается в композициях у парадных входов и набережных, где должен подчеркнуть величие города и его «сторожевую» роль.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7710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Конь связывают с движением и победой. В городской скульптуре он часто показан в динамике, а значит — работает на общий образ Петербурга: энергичный, развивающийся, устремлённый вперёд.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8625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Грифон и сфинкс добавляют городу фантастический «второй слой». Грифон ассоциируется со стражей сокровищ, а сфинкс — с мудростью и загадкой, поэтому их размещают в местах, где важны настроение и символика.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8103" y="1452789"/>
            <a:ext cx="3037398" cy="3209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Банковский мост и его грифоны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574700"/>
            <a:ext cx="4116600" cy="15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грифоны стали «лицом» моста
</a:t>
            </a:r>
            <a:pPr algn="l" indent="0" marL="0">
              <a:lnSpc>
                <a:spcPct val="100000"/>
              </a:lnSpc>
              <a:buNone/>
            </a:pPr>
            <a:r>
              <a:rPr lang="en-US" sz="14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Банковский мост через канал Грибоедова известен четырьмя крылатыми грифонами. Мост построен в 1826 году, и именно эти скульптуры сделали его особенно запоминающимся для жителей и гостей города.
</a:t>
            </a:r>
            <a:endParaRPr lang="en-US" sz="1571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3263575"/>
            <a:ext cx="4116600" cy="15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5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Грифоны как образ охраны
</a:t>
            </a:r>
            <a:pPr algn="l" indent="0" marL="0">
              <a:lnSpc>
                <a:spcPct val="100000"/>
              </a:lnSpc>
              <a:buNone/>
            </a:pPr>
            <a:r>
              <a:rPr lang="en-US" sz="1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Грифоны изображены с золотыми крыльями. Их образ связывают с идеей охраны: кажется, что они «держат» мост и наблюдают за пространством вокруг, как стражи городского порядка.
</a:t>
            </a:r>
            <a:endParaRPr lang="en-US" sz="179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8300" y="1424527"/>
            <a:ext cx="4116600" cy="154774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150" y="1424527"/>
            <a:ext cx="4116600" cy="154774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Египетские сфинксы на Университетской набережной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845100" y="3777276"/>
            <a:ext cx="3699900" cy="8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сфинксов в древности оценивается более чем в 3000 лет. Их присутствие в Петербурге делает символику многослойной: зритель видит не только украшение, но и продолжение интереса к древним цивилизациям, который был характерен для того времени.
</a:t>
            </a:r>
            <a:endParaRPr lang="en-US" sz="1096" dirty="0"/>
          </a:p>
        </p:txBody>
      </p:sp>
      <p:sp>
        <p:nvSpPr>
          <p:cNvPr id="11" name="Text 3"/>
          <p:cNvSpPr txBox="1"/>
          <p:nvPr/>
        </p:nvSpPr>
        <p:spPr>
          <a:xfrm>
            <a:off x="5386350" y="3281250"/>
            <a:ext cx="31587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Сфинксы как мост между эпохами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35950" y="3777276"/>
            <a:ext cx="3699900" cy="8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знаменитых сфинксов находится на Университетской набережной. Эти статуи привезли из Египта в 1832 году. Так древняя история оказалась включена в городскую среду Петербурга XIX века.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1077200" y="3281250"/>
            <a:ext cx="31587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из Египта в Петербург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1626368"/>
            <a:ext cx="3765900" cy="27136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 Петербурге можно увидеть животных-символы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распределены по главным историческим местам центра: мосты, набережные и фасады формируют единый «петербургский» рассказ.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Петербурга насыщен «животными-символами»: их размещают там, где особенно заметны история и парадный облик города.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7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основан на данных из предоставленного описания маршрута и объектов.
</a:t>
            </a:r>
            <a:endParaRPr lang="en-US" sz="109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Кони как знак движения и победы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857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из самых известных примеров — скульптурная группа на Аничковом мосту. Её создал Пётр Клодт, а открытие состоялось в 1841 году.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125" y="203822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Кони показаны в напряжённом движении: кажется, что в композиции есть «момент борьбы» и энергия роста. Такая подача делает образ живым и эмоциональным.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582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городской символики конь работает на тему развития: он связывается с силой, энергией и победой. Поэтому мост воспринимается не только как переправа, но и как образ устремления вперёд.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животные встречаются в Петербурге чаще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статистические подсчёты не приводятся: распределение отражает качественную идею, что львы и кони заметнее всего.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оценка по перечню основных групп образов из предоставленного описания; точные доли не указаны.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силы, охраны и движения действительно доминируют. Остальные группы встречаются реже и чаще служат декоративным акцентом.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" y="0"/>
            <a:ext cx="375716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0100" y="360000"/>
            <a:ext cx="48363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Птицы, рыбы и драконы в деталях города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4668300" y="1574700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Петербурге животные проявляются не только в крупных статуях. Орлы, рыбы, драконы и фантастические птицы встречаются в мелких элементах: на решётках, фонарях, карнизах и в лепнине.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3285405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детали помогают «собрать картину целиком». Городской зверинец оказывается не одним памятником, а системой: рядом стоят большие скульптуры и аккуратные декоративные образы, дополняя друг друга.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можно найти петербургских животных на прогулке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построен по логике переходов: от общего к деталям и обратно к символам.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950" y="1792023"/>
            <a:ext cx="452400" cy="45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5100" y="1792023"/>
            <a:ext cx="452400" cy="452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5800" y="3518933"/>
            <a:ext cx="452400" cy="402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5100" y="3518933"/>
            <a:ext cx="452400" cy="40213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59150" y="360000"/>
            <a:ext cx="84258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животные стали частью петербургской архитектуры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53595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в петербургских образах помогает «обозначить характер» места: он связывается с охраной и властью. Такие символы делают здания более торжественными и понятными для прохожих.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107720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Лев: защита и сила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84510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Грифон — крылатый хранитель, который в декоративных мотивах «принимает роль сторожа». Его присутствие подчеркивает идею порядка: город как будто бережет свои ценности и красоту.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38635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Грифон: страж сокровищ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358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Сфинкс вводит в архитектуру загадку. Он напоминает, что за внешним блеском скрывается история и смысл. Образ мудрого существа поддерживает атмосферу размышления в городе.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10770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Сфинкс: тайна и мудрость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48451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Конь символизирует движение, энергию и победу. Поэтому его часто выбирают для скульптур, где есть напряжение и динамика: городской стиль становится «живым» и энергичным.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3863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Конь: движение и победа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животных в культуре Петербурга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повторяется образ, тем быстрее его «читают» как городской смысл: сила, охрана и движение становятся главными темами архитектурного декора.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структуре образов, перечисленных в описании презентации (относительная шкала, не статистика).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показывает, что символы выбирались не случайно: самые заметные образы передают понятные идеи, а редкие — добавляют городу интригу и фантазию.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" y="0"/>
            <a:ext cx="3757166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50100" y="360000"/>
            <a:ext cx="4834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вечерний Петербург меняет впечатление от скульптур
</a:t>
            </a:r>
            <a:endParaRPr lang="en-US" sz="2402" dirty="0"/>
          </a:p>
        </p:txBody>
      </p:sp>
      <p:sp>
        <p:nvSpPr>
          <p:cNvPr id="7" name="Text 1"/>
          <p:cNvSpPr txBox="1"/>
          <p:nvPr/>
        </p:nvSpPr>
        <p:spPr>
          <a:xfrm>
            <a:off x="4475700" y="1925250"/>
            <a:ext cx="41316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гранит, бронза и позолота выглядят особенно выразительно. Подсветка мостов и набережных усиливает тени: барельефы и фигуры читаются объемнее и заметнее на фоне воды.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475700" y="3620100"/>
            <a:ext cx="41316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Сфинксы, грифоны и кони в вечернем свете кажутся торжественными, потому что форма и материал сильнее выделяются. Городское украшение превращается в театральную сцену под небом и огнями.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4952" y="1345200"/>
            <a:ext cx="3594195" cy="227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петербургских скульптур и украшений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подбирали так, чтобы образы животных оставались выразительными много лет. Городские поверхности работают вместе с декором: прочность закрепляет силу символов, а блеск усиливает заметность.
</a:t>
            </a:r>
            <a:endParaRPr lang="en-US" sz="1298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описание по материалам, указанным в содержании презентации.
</a:t>
            </a:r>
            <a:endParaRPr lang="en-US" sz="1131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камня, гранита, бронзы и позолоты помогает «держать» образ: одни материалы подчеркивают величие, другие делают детали особенно яркими.
</a:t>
            </a:r>
            <a:endParaRPr lang="en-US" sz="162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9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XVIII–XIX века: город украшает «большой» декор
</a:t>
            </a:r>
            <a:pPr algn="l" indent="0" marL="0">
              <a:lnSpc>
                <a:spcPct val="100000"/>
              </a:lnSpc>
              <a:buNone/>
            </a:pPr>
            <a:r>
              <a:rPr lang="en-US" sz="16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внимания оказываются фасады и дворцовые ансамбли: животные в скульптуре и орнаментах поддерживают идею торжественного Петербурга.
</a:t>
            </a:r>
            <a:endParaRPr lang="en-US" sz="1569" dirty="0"/>
          </a:p>
        </p:txBody>
      </p:sp>
      <p:sp>
        <p:nvSpPr>
          <p:cNvPr id="9" name="Text 2"/>
          <p:cNvSpPr txBox="1"/>
          <p:nvPr/>
        </p:nvSpPr>
        <p:spPr>
          <a:xfrm>
            <a:off x="32330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9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зданий: продолжение «зверинца» в интерьерах
</a:t>
            </a:r>
            <a:pPr algn="l" indent="0" marL="0">
              <a:lnSpc>
                <a:spcPct val="100000"/>
              </a:lnSpc>
              <a:buNone/>
            </a:pPr>
            <a:r>
              <a:rPr lang="en-US" sz="16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животных сохраняются не только на улицах: в музеях, парадных и дворах-колодцах встречаются барельефы, маскароны и узоры.
</a:t>
            </a:r>
            <a:endParaRPr lang="en-US" sz="1589" dirty="0"/>
          </a:p>
        </p:txBody>
      </p:sp>
      <p:sp>
        <p:nvSpPr>
          <p:cNvPr id="10" name="Text 3"/>
          <p:cNvSpPr txBox="1"/>
          <p:nvPr/>
        </p:nvSpPr>
        <p:spPr>
          <a:xfrm>
            <a:off x="61082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8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Сегодня: прогулка превращается в чтение символов
</a:t>
            </a:r>
            <a:pPr algn="l" indent="0" marL="0">
              <a:lnSpc>
                <a:spcPct val="100000"/>
              </a:lnSpc>
              <a:buNone/>
            </a:pPr>
            <a:r>
              <a:rPr lang="en-US" sz="15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смотришь на львов, птиц и морских существ, легче понимать, как городская символика работает вместе с историей. Любые детали становятся подсказками.
</a:t>
            </a:r>
            <a:endParaRPr lang="en-US" sz="1498" dirty="0"/>
          </a:p>
        </p:txBody>
      </p:sp>
      <p:sp>
        <p:nvSpPr>
          <p:cNvPr id="11" name="Text 4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в музеях, дворцах и дворах
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 Петербурге особенно много животных-символов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образов сосредоточено там, где сохранились старые мосты, дворцы и площади: именно центр лучше передает стиль XVIII–XIX веков.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66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 перечисленным районам из описания презентации; значения отражают относительную концентрацию, а не официальную статистику.
</a:t>
            </a:r>
            <a:endParaRPr lang="en-US" sz="966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символов показывает связь между «старой» застройкой и богатством декора: чем больше памятников той эпохи, тем заметнее звериные мотивы.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сказочных образов с историей России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6112" y="2038087"/>
            <a:ext cx="2349571" cy="2548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Петербургские животные соединяют разные источники вдохновения: русскую традицию, европейское искусство и мифы народов мира. Так город становится понятным «собранием образов» разных культур.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650" y="1827250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Поскольку Петербург был столицей Российской империи, в украшениях особенно ценились символы власти и порядка. Поэтому образы зверей часто «поддерживают» торжественный облик улиц и дворцов.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8163" y="2038033"/>
            <a:ext cx="2349501" cy="25485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уроков истории это наглядный пример: архитектура хранит память не только датами. Через скульптуру и орнамент можно почувствовать, какие ценности хотели подчеркнуть люди своего времени.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изучать городские символы по следам истории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исследования: от места и деталей к смыслу, датам и материалам (по логике изучения из описания презентации).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8475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Петербурге животные не выглядят случайными украшениями. Их повторяемость на мостах, зданиях и оградах помогает связать отдельные места в общий замысел.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19390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Сфинксы, грифоны, львы и кони работают как визуальные «подписи» города: мы узнаём характер района по скульптурам и декору, даже когда идём не по маршруту.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8475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внимание к деталям делает историю видимой в камне, бронзе и граните. Материал и форма помогают различать смысл не только на расстоянии, но и при внимательном взгляде.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9390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прогулка превращается в экскурсию: каждый новый фасад добавляет сюжет. Петербург становится музеем под открытым небом, где памятники разговаривают с прохожими.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359150" y="360000"/>
            <a:ext cx="84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как музей под открытым небом
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500" y="1177075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Сказочный зверинец Петербурга — ключ к пониманию города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5193900" y="1436550"/>
            <a:ext cx="3591000" cy="22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Сказочные животные помогают понять Петербург как столицу России и культурный центр: архитектура, скульптура, мифы и память о XVIII–XIX веках складываются в узнаваемый образ. Главное: историческая память живёт в деталях.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2026-05-12T17:22:35Z</dcterms:created>
  <dcterms:modified xsi:type="dcterms:W3CDTF">2026-05-12T17:22:35Z</dcterms:modified>
</cp:coreProperties>
</file>