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взрыве, пожаре и дыме: простые правила спасают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защиты населения от последствий аварий на взрывопожароопасных объектах
</a:t>
            </a:r>
            <a:endParaRPr lang="en-US" sz="2691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знать правила безопасности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таком объекте развивается стремительно и может затронуть школу, дом, транспорт и двор рядом. Если заранее знать сигналы тревоги и порядок действий, легче избежать паники, травм и опасного дыма в первые минуты.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50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213" y="3188538"/>
            <a:ext cx="321075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100" y="3212188"/>
            <a:ext cx="428400" cy="38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5231" y="1686040"/>
            <a:ext cx="374588" cy="42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хранят бензин, дизельное топливо и другие горючие жидкости. При утечке или искре пары быстро воспламеняются, а огонь может распространиться на большие площади.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Нефтебазы и склады топлива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топлива, газа или растворителей сосредоточено в одном месте, тем тяжелее могут быть последствия. Даже небольшое нарушение там становится особенно опасным.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с большим запасом горючего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этих объектах используют и перерабатывают вещества, которые легко горят или выделяют опасные пары. Нарушение режима работы может привести к пожару и отравлению.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предприятия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и автомобильные перевозки топлива, газа и растворителей тоже требуют осторожности. Авария на дороге или станции может создать угрозу людям рядом.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опасных веществ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хранилища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местах находятся сжиженные и природные газы. Опасность возникает, если газ выходит наружу и смешивается с воздухом, образуя взрывоопасную смесь.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 взрывопожароопасным объектам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92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опасности и их последствия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показано, что запускает аварию и к чему это может привести.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нарушение способно стать причиной крупной аварии, если рядом есть горючие вещества и источник зажигания.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основам безопасности жизнедеятельности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распространяются последствия аварии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Ударная волна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взрыва ударная волна быстро расходится от объекта. Она выбивает стекла, повреждает двери, ломает лёгкие конструкции и создаёт опасность для людей, находящихся рядом.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и дым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сопровождается сильным жаром и плотным дымом, который быстро заполняет помещения. Ветер может унести опасные вещества далеко от места аварии.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тяжесть аварии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опасно, когда несколько причин действуют одновременно: например, утечка газа рядом с искрой.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устраняют причину и прерывают цепочку опасных факторов, тем меньше масштаб происшествия.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пожарной безопасности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тревоги и первые признаки опасности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запах газа часто указывает на утечку. В такой ситуации нельзя зажигать огонь, включать свет без необходимости или пользоваться прибором, который может дать искру.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газа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хлопок, вспышка или открытое пламя означают, что опасность уже началась. В такой момент нужно действовать быстро и не приближаться к месту происшествия.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и хлопок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мешает дышать и снижает видимость. Если он появился рядом, важно не терять время, а сразу искать путь к выходу или безопасному месту.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в воздухе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тревоги может прозвучать через сирену, радио, телефон или школьную систему оповещения. Услышав его, важно сразу прекратить свои дела и быть готовым к эвакуации.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Сирена или сообщение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после сигнала тревоги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эвакуации и оповещения населения.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пользуйтесь лифтом, не зажигайте огонь и не включайте лишние электроприборы. Лишние движения и давка у выхода только повышают риск травм.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возможности закройте окна и двери, чтобы уменьшить приток дыма. Если воздуха мало, прикройте нос и рот влажной тканью и двигайтесь спокойно.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помещении при дыме и угрозе взрыва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выходе держитесь ниже уровня дыма, потому что наверху он скапливается быстрее. Так легче дышать и видеть путь к безопасному месту.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из школы, дома и двора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нужно следовать за учителем и заранее известным маршрутом эвакуации. Организованное движение помогает не потеряться и быстрее выйти к пункту сбора.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безопаснее держаться открытого пространства и отходить от стекол, деревьев, рекламных щитов и проводов. Так уменьшается риск падения предметов и осколков.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эвакуации нельзя толкаться и возвращаться за вещами. Спокойный и организованный выход снижает риск травм и помогает не потерять ориентир.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без суеты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важно заранее знать выходы, место встречи семьи и номера экстренных служб. Это помогает действовать спокойно, даже если связь временно нарушена.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 собой при эвакуации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Собирайте только то, что можно быстро взять одной рукой, и держите необходимое заранее в одном месте.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— документы и связь; остальные вещи важны, но не должны замедлять выход из опасной зоны.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 действиям при эвакуации; дата не указана.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 при дыме и газе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задымлении рот и нос закрывают влажной тканью, чтобы уменьшить попадание крупных частиц дыма. Одежда должна быть плотной, а голову лучше прикрыть, чтобы защититься от жара и искр.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Респиратор или противогаз защищают лучше, чем повязка, но их используют только по назначению взрослых и спасателей. При сильном запахе газа важно как можно быстрее выйти на свежий воздух.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типичных поражениях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памятка: что сделать сразу и каких ошибок следует избегать до прибытия взрослых или медиков.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должна быстро уменьшать боль и риск осложнений, а опасные действия — исключаться сразу.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первой помощи при травмах и поражениях; дата не указана.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Опасности, которые сохраняются после аварии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может сохраняться даже при стихшем огне: возможны повторное возгорание, тление и утечка газа.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взрыва или пожара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Остаются риск обрушения, осколки стекла, оборванные провода и неустойчивые конструкции, которые могут травмировать человека.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место не проверили спасатели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Возвращаться нельзя: воздух может быть загрязнен, а скрытые очаги опасности способны снова привести к взрыву или пожару.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официального разрешения на вход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получают травмы при авариях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задержка на пути к выходу повышает риск травм от стекла, дыма и ударной волны.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человек уходит и дальше держится от окон, тем меньше вероятность тяжелых последствий.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причин травм при авариях на взрывопожароопасных объектах; дата не указана.
</a:t>
            </a:r>
            <a:endParaRPr lang="en-US" sz="12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передать сообщение об угрозе или аварии
</a:t>
            </a:r>
            <a:endParaRPr lang="en-US" sz="252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 правилам экстренного оповещения и вызова помощи.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0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2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325" y="1728730"/>
            <a:ext cx="428400" cy="34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2781" y="1686040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4965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проверки помогают заметить износ, перегрев и другие неисправности до того, как они приведут к утечке или возгоранию.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Исправное оборудование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14550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Ограждения, знаки и запрет курения помогают не допустить случайного источника огня и держать посторонних на безопасном расстоянии.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режим на территории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28210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воздухообмен уменьшает накопление опасных паров и снижает вероятность образования взрывоопасной смеси в помещении.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Вентиляция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9832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персонал знает порядок действий, люди быстрее отключают оборудование, сообщают об опасности и выводят других из зоны риска.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работников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186587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газа и пожарная сигнализация позволяют быстро обнаружить опасность и начать действия до развития крупной аварии.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Сигнализация и датчики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76362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аварий на объектах и рядом с ними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безопасности дома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готовит маршрут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полезно заранее знать номера экстренных служб, выходы из квартиры и место встречи после эвакуации. Тогда в тревожный момент меньше путаницы и лишних задержек.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проводит 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учителя отрабатывают эвакуацию и проверяют, понимают ли дети свои маршруты. Это помогает действовать спокойно и не теряться даже при сильном шуме или дыме.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снижает последствия аварий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нужна до сигнала тревоги: тогда люди действуют быстрее и реже совершают опасные ошибки.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эффект дает готовность всей системы сразу: оповещение, эвакуация, связь и помощь должны работать вместе.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мер защиты населения при авариях; дата не указана.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люди знают сигнал тревоги, маршрут эвакуации и правила защиты от дыма, тем меньше травм и паники. Спокойствие и дисциплина помогают сохранить жизнь.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готовность спасает жизнь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2026-05-21T02:16:12Z</dcterms:created>
  <dcterms:modified xsi:type="dcterms:W3CDTF">2026-05-21T02:16:12Z</dcterms:modified>
</cp:coreProperties>
</file>