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веры и его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веры начинается с вопросов о себе, семье и ценностях.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как личный и общественный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может быть семейной традицией, личным поиском или осознанным убеждением. Тема требует точности, нейтральности и уважения к разным взглядам, особенно в школьном разговоре.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«выбор веры»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отражается на общении, режиме дня и самоощущении, поэтому оно затрагивает не только мысли, но и практику.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язык и повседневные привычки задают рамку, в которой вера становится частью жизни или, наоборот, подвергается переоценке.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окружение создают ожидания, с которыми приходится считаться, даже если итоговый выбор отличается от привычного.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 просто принимает готовую традицию, а соотносит её со своими убеждениями, опытом и представлением о правильном пути.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5541" y="2082714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0666" y="2105694"/>
            <a:ext cx="517045" cy="41363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добавляет общину, тексты, обряды и историческую преемственность. Именно они делают веру не только личным, но и совместно проживаемым опытом.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доверие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выражает доверие к смыслу, истинам и ценностям, которые человек признаёт значимыми. Она может оставаться внутренним убеждением или быть связана с повседневной практикой.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убеждение не всегда совпадает с семейной религией: человек может продолжить традицию, изменить её или сформировать собственную позицию.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8451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передаёт первые представления о мире через разговоры, пример взрослых и привычный образ жизни. Для многих именно это становится исходной точкой дальнейших убеждений.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107305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праздники и обряды закрепляют чувство принадлежности, потому что повторяются из года в год и связывают человека с конкретной традицией.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80754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книги и общение с друзьями расширяют кругозор и показывают, что одна и та же тема может пониматься по-разному.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4978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события — утрата, переезд, кризис или благодарный опыт — часто заставляют задуматься о смысле и пересмотреть прежние ответы.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2123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поиск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Размышления помогают сопоставить услышанное с собственным опытом и постепенно сформировать позицию, которая ощущается не навязанной, а осмысленной.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формирует веру у 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выбирают веру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выбор веры связан не с одной причиной, а с несколькими мотивами, которые действуют одновременно и усиливают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мотив редко действует отдельно: чаще человек соединяет поиск смысла, потребность в общине и реакцию на жизненный опыт.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темы презентации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вопросов к осмысленному решению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движение от интереса к собственной позиции с возможностью пересмотра на каждом этапе.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и его последствия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Принятое решение может изменить круг общения: одни связи укрепляются, другие становятся более хрупкими из-за различий во взглядах и привычках.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291409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семье вопрос веры иногда становится источником поддержки, а иногда — напряжения, если ожидания родственников расходятся с личным выбором.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1781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 и праздники могут менять привычный распорядок дня, а также влиять на то, как человек распределяет время и силы.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732153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веры нередко затрагивает моральные решения: человек начинает внимательнее относиться к поступкам, обязанностям и ответственности перед другими.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452525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других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заранее понимать не только собственные чувства, но и то, как решение скажется на окружающих.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1319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01430" y="2105694"/>
            <a:ext cx="517045" cy="41363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 разум в выборе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401414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аргументов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 помогает отделять убедительные доводы от поверхностных впечатлений, проверять источники и не путать сильное переживание с доказательством.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2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значимость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придают выбору личную значимость: человек понимает, почему тема затрагивает именно его и какие ценности для него особенно важны.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520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Интуиция может подсказывать направление, но окончательная позиция становится устойчивой только тогда, когда переживание сочетается с осмысленным анализом.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вопроса нередко сопровождают поиск и делают его глубже.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Сомнения чаще всего связаны не с отказом, а с тремя ключевыми вопросами, которые помогают уточнить собственную позицию.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темы презентации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 источников позволяют отделять описание событий от их объяснения.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типов источников помогают отличать факты от интерпретаций и видеть религию точнее, без упрощений и предвзятости.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Учебно-методическое обобщение по теме изучения религии.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55270" y="2767065"/>
            <a:ext cx="6617631" cy="18741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494661"/>
            <a:ext cx="4172877" cy="18019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без давления и стыда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5385" y="3569838"/>
            <a:ext cx="16254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 несогласие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Допускайте, что несогласие возможно и не требует давления, стыда или насмешки. Уважительный разговор сохраняет отношения даже тогда, когда взгляды остаются разными.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0890" y="1128968"/>
            <a:ext cx="16377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слушание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Слушайте без перебивания, уточняйте смысл слов и отражайте услышанное своими словами. Такое внимание помогает избежать недоразумений и показывает уважение к личному опыту другого человека.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05982" y="1128968"/>
            <a:ext cx="1665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Добровольное участие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нейтральных вопросов и заранее проговаривайте, что цель разговора — понять позицию, а не переубедить собеседника. Добровольность делает обсуждение безопасным и честным.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4051" y="419112"/>
            <a:ext cx="4294010" cy="14844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идентичность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части людей важна не только религиозная вера, но и культурная принадлежность: они сохраняют обряды, язык и праздники как способ остаться связанными с корнями.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перелом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решающим становится опыт переживания: утрата, переезд, благодарность или кризис заставляют по-новому взглянуть на молитву, общину и духовные практики.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поиск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приходят к вере через личный выбор, когда ищут ответы на вопросы о смысле, добре и справедливости и сравнивают разные мировоззренческие позиции.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одних вера прежде всего связана с семьёй: человек продолжает традицию, в которой вырос, и воспринимает её как часть родной культуры и памяти поколений.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71475" y="375657"/>
            <a:ext cx="4197581" cy="15580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выборы бывают разными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Община и её роль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общины не сводится к месту встреч: она поддерживает человека в обучении, ритуалах и повседневной дисциплине, а также задаёт понятные ориентиры поведения.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функции взаимосвязаны: община одновременно укрепляет веру, обучает и регулирует совместную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темы презентации.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0302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105694"/>
            <a:ext cx="517045" cy="4136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3448" y="2105694"/>
            <a:ext cx="517045" cy="41363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религиозные практики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и воздержание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 и воздержание учат самоконтролю, вниманию к собственным привычкам и уважению к смыслу ограничения. Эти практики делают духовный выбор заметным в повседневности.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и сосредоточение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помогает сосредоточиться, сформулировать просьбу или благодарность и пережить трудный момент не в одиночку. Для многих она становится ежедневной точкой внутренней опоры.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общность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ритуалы связывают личную веру с общей памятью, историей и символами. Через них человек ощущает себя частью большего сообщества и традиции.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собрания создают пространство поддержки, где легче задавать вопросы, учиться и получать помощь. Такое участие укрепляет доверие и делает веру социально живой.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8451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Милосердие на деле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Милосердие выражается в готовности замечать чужую боль и отвечать на неё делом. Для верующего человека это не абстрактное чувство, а конкретная ответственность.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107305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 доверие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в религиозной этике требует говорить правду, не искажать факты и не использовать веру как оправдание обмана. Это укрепляет доверие в отношениях.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проявляется в умении держать слово, учитывать последствия поступков и не перекладывать вину на обстоятельства. Вера делает личный выбор более осознанным.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Самодисциплина помогает сохранять внутренний порядок, особенно когда эмоции мешают действовать разумно. Она связана с привычкой проверять себя и соблюдать принятые нормы.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человеке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других включает уважение, помощь и умение видеть человека рядом не как средство, а как ценность. Эта установка меняет повседневное поведение.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и ценности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4694" y="2421339"/>
            <a:ext cx="4348207" cy="22208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72000" y="307325"/>
            <a:ext cx="4207702" cy="19570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 трудные ситуации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свой темп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важно признать право на собственный темп. Необязательно принимать решение сразу; пауза, размышление и отказ от поспешности часто делают выбор честнее.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безопасную поддержку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ситуация вызывает тревогу, нужна поддержка — от доверенного взрослого, педагога, психолога или спокойного собеседника. Разговор помогает не оставаться с проблемой одному.
</a:t>
            </a:r>
            <a:endParaRPr lang="en-US" sz="975" dirty="0"/>
          </a:p>
        </p:txBody>
      </p:sp>
      <p:sp>
        <p:nvSpPr>
          <p:cNvPr id="12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сведения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проверять информацию: откуда взяты аргументы, есть ли у них подтверждение, не искажены ли цитаты и события. Это защищает от манипуляции.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источник давления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распознать источник давления: это может быть семья, группа друзей или авторитетный человек. Если ожидания навязываются, полезно отделить чужие требования от собственных взглядов.
</a:t>
            </a:r>
            <a:endParaRPr lang="en-US" sz="94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выбор позиции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возникает осознанное мировоззрение: одни отвергают религиозные объяснения, другие сохраняют открытость к неизвестному, а третьи ищут ценности вне принадлежности к религии.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Сформированное убеждение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зрелом взгляде возможно сочетание: уважение к религиозным традициям, нравственный поиск и духовность без формальной принадлежности. Это тоже может быть продуманным и последовательным решением.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фон и первые сомнения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расти в семье, где религиозная принадлежность не является обязательной частью жизни, и постепенно приходит к атеизму или агностицизму через вопросы о знании и доказательствах.
</a:t>
            </a:r>
            <a:endParaRPr lang="en-US" sz="1181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Нерелигиозные убеждения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праздника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большого семейного праздника подросток неожиданно замечает, что привычный обряд вызывает не только воспоминания, но и чувство связи с родными. Он остаётся в традиции не из обязанности, а потому что видит в ней часть своей истории.
</a:t>
            </a:r>
            <a:endParaRPr lang="en-US" sz="873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после переезда
</a:t>
            </a:r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Переехав в другой город, человек начинает сравнивать две общины: в одной ему ближе стиль общения, в другой — форма молитвы и участие молодёжи. Выбор постепенно становится не спором о правильности, а поиском среды, где легче расти и чувствовать себя своим.
</a:t>
            </a:r>
            <a:endParaRPr lang="en-US" sz="860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после утраты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потери близкого человек впервые возвращается к молитве, хотя раньше редко думал о вере. Сначала это кажется просто способом пережить горе, но затем он задаётся более глубокими вопросами о смысле, памяти и надежде.
</a:t>
            </a:r>
            <a:endParaRPr lang="en-US" sz="873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Миникейсы: что могло повлиять?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уважение, ответственность,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веры — это не только личное убеждение, но и отношения, ответственность и уважение к другим. Он формируется через опыт, знания и вопросы, а не через давление.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2026-07-26T06:41:14Z</dcterms:created>
  <dcterms:modified xsi:type="dcterms:W3CDTF">2026-07-26T06:41:14Z</dcterms:modified>
</cp:coreProperties>
</file>