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5: Do you ever discuss political problems?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политике ясно, вежливо и аргументированно.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темы возникают из новостей, законов, цен, выборов и прав граждан. Для старшеклассников это удобная тема для разговора, чтения и критического анализа информации на английском языке.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политика звучит в обычной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политической проблемой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проблема связана с тем, кто принимает решения, как распределяются ресурсы и какие интересы учитываются. Поэтому в центре внимания оказываются законы, политика государства и общественные приоритеты.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вопросы свободы слова, равенства перед законом, защиты меньшинств и участия граждан в жизни общества. Такие темы особенно часто обсуждаются в школьных мини-дебатах.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преступность, терроризм и международная напряжённость тоже относятся к политическим проблемам. Они влияют на повседневную жизнь людей и вызывают разные оценки в обществе.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экология, неравенство и доступ к образованию становятся политическими, когда требуют решений на уровне государства. Именно поэтому они часто появляются в устных и письменных заданиях.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такие темы помогают развивать аргументацию, лексику и умение вести уважительный спор. Учащиеся учатся формулировать позицию, а не просто высказывать мнение.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 новостях и социальных сетях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узнают о политике из новостей, YouTube, TikTok, Instagram и мессенджеров. Поэтому важно понимать, кто опубликовал материал и с какой целью он был создан.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может содержать факты, оценки и эмоциональные комментарии. Чтобы не ошибиться, нужно отделять проверяемую информацию от личной позиции автора.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точная новость теряет смысл без даты и контекста. Событие, вырванное из общей картины, может создавать искажённое впечатление о ситуации.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заголовки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Шокирующие формулировки часто привлекают внимание, но не всегда помогают понять суть проблемы. Особенно осторожно стоит относиться к сообщениям, которые вызывают страх или возмущение.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информации повышают несколько независимых источников, ясный автор, ссылки на факты и отсутствие скрытой рекламы. Такой подход помогает не стать жертвой фейковых сообщений.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темы, которые напрямую затрагивают повседневную жизнь, безопасность и личные возможности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тема влияет на людей, тем чаще она становится предметом спора и публичного обсуждения.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диаграмма по материалам Unit 5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вызывают обсуждение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for political discussion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Democracy, opposition, reform и government помогают называть политические институты и процессы. Эта лексика нужна, чтобы точно описывать, как устроена власть и как принимаются решения.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действие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protest, sanctions и debate обозначают способы выражения позиции и давления на власть. Они особенно полезны, когда нужно говорить о реакции общества на важные события.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нормы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Civil rights, public opinion и policy помогают обсуждать свободы граждан, общественные настроения и официальные меры. Эти выражения делают ответ более академичным и содержательным.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сомнение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agree because… On the other hand… и I partly agree with this view помогают показывать нюансы позиции. Они делают ответ более точным и вежливым.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данные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show that… и In my opinion… помогают соединять личную позицию с доказательствами. Такое сочетание особенно важно в аргументированном ответе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согласия, несогласия и 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вежливые формулы помогают поддерживать обсуждение и не переводить спор в конфликт.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формулы помогают спорить по существу, сохранять уважительный тон и лучше слышать аргументы собеседника.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5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политическая дискуссия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structured discussion для школьной практики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Аргумент, факт и пример в английском ответе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начинается с чёткой позиции. Нужно сразу показать, какую мысль вы отстаиваете, чтобы собеседник понимал направление рассуждения и мог оценить логику аргумента.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подтверждение: официальная статистика, результаты исследований, законы, отчёты организаций или надёжные публикации. Такие данные делают позицию убедительной и проверяемой.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можно использовать как иллюстрацию, но он не заменяет факты. Пример помогает сделать мысль понятнее, если он действительно связан с основным тезисом.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и письменной речи особенно важны because, therefore, however, for example и as a result. Они показывают связь между мыслями и делают ответ более логичным.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rights as a political topic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свободы слова помогает говорить о границах выражения мнения, ответственности за публичные высказывания и роли закона в защите граждан от давления и цензуры.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justice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тесно связаны с идеями justice и equality. Важный вопрос здесь — одинаково ли закон защищает всех граждан и не допускает ли дискриминации.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образование и участие в общественной жизни показывает, что права человека касаются не только политики, но и будущих возможностей каждого человека.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protection of rights особенно важна, когда речь идёт о меньшинствах и уязвимых группах. Здесь ключевыми становятся ответственность общества и работа закона.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обсуждениях часто нужны слова freedom, law, responsibility и protection of rights. Они помогают формулировать позицию точно, спокойно и без лишней эмоциональности.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напряжение возникает там, где политические решения ощущаются в личной жизни и затрагивают ежедневные расходы, безопасность и свободу выбора.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 повседневным интересам человека, тем выше эмоциональный отклик и вероятность спорных оценок.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5; значения заданы в задании.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вызывают наибольшую эмоциональную реакцию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повестку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не только сообщают новости, но и определяют, какие события кажутся аудитории наиболее важными. Поэтому одинаковый факт может восприниматься по-разному в зависимости от подачи.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новость всегда позволяет понять, кто её опубликовал, когда это произошло и на какие данные опирается автор. Без этих признаков доверять материалу рискованно.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отделять проверяемую информацию от оценочных суждений и эмоциональных комментариев. Это помогает не принимать личную позицию автора за объективное описание события.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Сенсационные заголовки, срочность, сильные эмоциональные слова и неполные сведения часто используются для привлечения внимания. Такие сообщения требуют особенно внимательной проверки.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снижает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нескольких независимых публикаций помогает увидеть, совпадает ли ключевая информация. Такой подход особенно важен для подростков, которые получают новости из разных платформ.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 формировании мнения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может быть организовано участие людей в общественной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участия зависит от устройства системы, но информированность и гражданская ответственность нужны в любом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политических систем; данные представлены в рамках задания.
</a:t>
            </a:r>
            <a:endParaRPr lang="en-US" sz="99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и участие граждан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49" y="1913892"/>
            <a:ext cx="428700" cy="3810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32945"/>
            <a:ext cx="428700" cy="342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32945"/>
            <a:ext cx="428700" cy="342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4449" y="1894275"/>
            <a:ext cx="420300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гражданской позиции подростка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учится читать новости критически: замечать заголовки, проверять детали и понимать, где сообщается факт, а где выражено мнение автора.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проектах формируется умение высказывать позицию спокойно и понятно, слушать одноклассников и задавать уточняющие вопросы без конфликта.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политические темы часто звучат как часть повседневной жизни. Здесь особенно важно уважать разные взгляды и не превращать разговор в спор ради спора.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добровольческих инициативах помогает увидеть, как общественные решения влияют на людей, и развивает чувство ответственности за окружающее сообщество.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Интернет-контент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дают быстрый доступ к множеству мнений, но требуют осторожности: нужно проверять факты, распознавать манипуляцию и не делиться сомнительными сообщениями.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манипуляцию в споре и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оценивать политические заявления в СМИ и в повседневной речи.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Протесты, реформы и компромиссы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как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протесты показывают, что проблема стала значимой для многих людей. Они могут привлечь внимание к теме, но сами по себе не гарантируют устойчивого решения.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изменения обычно закрепляются через реформы, судебные решения и работу государственных институтов. Именно правовые механизмы делают результат предсказуемым и устойчивым.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между сторонами помогает уточнить требования, снизить напряжение и найти практическое решение. В политике переговоры часто оказываются эффективнее конфронтации.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не 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означает не отказ от позиции, а поиск приемлемого для всех варианта. Он особенно ценен, когда стороны должны продолжать совместную работу после спора.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этой темы полезны слова protest, reform, negotiation, compromise и policy change. Они помогают говорить о политических изменениях точно и профессионально.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часто связано не с равнодушием, а с желанием избежать напряжения, ошибки или открытого столкновения во взглядах.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 — страх конфликта и неуверенность в знаниях; значит, безопасный диалог требует поддержки и фактической опоры.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5; значения заданы в задании.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избегают политических разговоров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политического разговора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идей
</a:t>
            </a:r>
            <a:pPr algn="l" indent="0" marL="0">
              <a:lnSpc>
                <a:spcPct val="100000"/>
              </a:lnSpc>
              <a:buNone/>
            </a:pPr>
            <a:r>
              <a:rPr lang="en-US" sz="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следует позицию, а не личность собеседника. Такой подход позволяет сохранять уважение даже при сильном несогласии и делает спор содержательным.
</a:t>
            </a:r>
            <a:endParaRPr lang="en-US" sz="1315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оскорблений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Унижения, угрозы и стереотипы разрушают диалог и мешают услышать аргументы. Вежливая речь показывает зрелость и помогает сохранить рабочую атмосферу.
</a:t>
            </a:r>
            <a:endParaRPr lang="en-US" sz="1320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использовать расплывчатые обвинения или преувеличения. Чёткая и аккуратная речь повышает доверие к говорящему и снижает риск недопонимания.
</a:t>
            </a:r>
            <a:endParaRPr lang="en-US" sz="1340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не соглашаться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не должно восприниматься как личная атака. Если признавать право другого человека на иную точку зрения, обсуждение остаётся безопасным и продуктивным.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заметить сильные аргументы другой стороны и при необходимости скорректировать собственную позицию. Это особенно важно в школьной дискуссии на английском языке.
</a:t>
            </a:r>
            <a:endParaRPr lang="en-US" sz="13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формулы для 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сохранять вежливый тон, уточнять позицию собеседника и поддерживать конструктивный характер разговора.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формулы делают разногласие управляемым: они поддерживают диалог, уменьшают напряжение и помогают переходить к аргументам.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5; фразы подобраны для школьной дискуссии на английском языке.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5: разговаривать о политике уверенно и корректно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не спорить ради спора, а обсуждать общественно значимые темы на английском языке ясно, вежливо и доказательно, опираясь на факты, логику и уважение к иной позиции.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2026-05-31T18:01:18Z</dcterms:created>
  <dcterms:modified xsi:type="dcterms:W3CDTF">2026-05-31T18:01:18Z</dcterms:modified>
</cp:coreProperties>
</file>