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облика Земли и жизни: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долгую историю Земли, климат, эволюцию и современный экологический вызов.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Земли и развитие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образовалась 4,6 млрд лет назад, а жизнь начала развиваться спустя 800 млн лет. За это время планета менялась вследствие вулканов, движения плит и климатических изменений, что влияло на формы жизни и экосистемы.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литосферных плит и его последствия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движутся со скоростью 2-10 см в год из-за процессов внутри мантии, вызывая постоянные изменения поверхности Земли.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плит формируют горы, например, Гималаи возникли от столкновения Индийской и Евразийской плит, а также провоцируют землетрясения.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тектонические процессы изменяют очертания континентов, создают океанские впадины и влияют на расселение живых организмов по планете.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оледенение и изменение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ледниковых эпох огромные территории покрывались льдом, что привело к исчезновению многих видов и изменению ландшафтов, образованию новых экосистем — тундр и степей.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температуры и вымирания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периоды сопровождались гибелью растений и животных, неспособных адаптироваться, что значительно меняло состав фауны и флоры регионов.
</a:t>
            </a:r>
            <a:endParaRPr lang="en-US" sz="974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современных природных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последнего ледникового периода около 10 тысяч лет назад сформировались современные леса и степи, создавшие основы для развития человеческой цивилизации.
</a:t>
            </a:r>
            <a:endParaRPr lang="en-US" sz="923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ледниковых периодов на Землю и жизнь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массовых вымираний за историю Земли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чистки видов происходили во время следующих событий, уничтожая значительные доли морской и наземной фауны.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было самым катастрофическим: исчезло подавляющее большинство видов, что радикально изменило эволюционный путь.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исследования,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Супервулканы, такие как Тоба, извергались с огромной силой, вызывая кратковременное, но резкое похолодание на планете.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пепел и выбросы кислот приводили к экологическим бедствиям: кислотным дождям и гибели многих живых организмов.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катастрофы значительно сокращали популяции животных и растений, изменяя ход эволюции и распределение видов.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 и их воздействие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последствия катастрофы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удара поднялось множество пыли и аэрозолей, которые блокировали солнечный свет. Пережили только мелкие и гибкие виды, что привело к изменению экосистем.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Чиксулубский удар и исчезновение динозавров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 размером около 10 км столкнулся с Землей 66 млн лет назад, вызвав сильнейшие пожары и глобальное похолодание, что стало причиной вымирания динозавров.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метеоритных ударов в истории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континентов и океанов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 млн лет назад — распад Пангея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разделение на Лавразию и Гондвану, что привело к формированию новых климатических зон и биологических барьеров.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млн лет назад — Пангея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единого суперконтинента, объединяющего почти всю сушу, что повлияло на климат и распространение видов.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движение литосферных плит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 продолжается и сегодня, постоянно изменяя облик Земли и условия существования разнообразных экосистем.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млн лет назад — формирование современных континентов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приняли примерно нынешние очертания, что определило новые маршруты миграции животных и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373" y="1935209"/>
            <a:ext cx="4629879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тектонические события: временная шкала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тектонические этапы, сформировавшие современный облик земной поверхности, с их геологическими и биологическими последствиями.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изменили климат и повлияли на биологическую изоляцию, что способствовало эволюции и миграциям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служба РФ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зародилась в океанах около 3,8 млрд лет назад в виде простейших организмов, положив начало биосфере.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привел к кислородной революции 2,4 млрд лет назад; атмосферу обогатили аэробные организмы, что позволило усложняться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вышли на сушу, появились сосудистые растения и насекомые, освоившие новые экологические ниши.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Дальнейшая эволюция привела к появлению амфибий, млекопитающих и птиц, сформировавших сложные экосистемы современного типа.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живого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разнообразия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550 миллионов лет назад произошло резкое увеличение количества видов. Появились первые организмы с твёрдыми скелетами, что позволило создать новые экосистемы и экологические ниши.
</a:t>
            </a:r>
            <a:endParaRPr lang="en-US" sz="98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хищников и сложных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возникли первые хищники, что изменило пищевые цепи и стимулировало развитие защитных механизмов у других видов. Экосистемы стали гораздо разнообразнее и устойчивее.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Предки современных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кембрийском периоде сформировались предки многих современных групп: членистоногих, моллюсков и позвоночных. Эти события заложили основу для дальнейшей эволюции живого мира.
</a:t>
            </a:r>
            <a:endParaRPr lang="en-US" sz="1013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начало разнообразия живого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видов под влиянием изменений Земли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переходных земляных мостов, как Берингов перешеек, создало пути для переселения животных и растений между континентами в разные периоды истории.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уровня моря приводили к образованию и исчезновению проливов, что разнообразило маршруты миграции и способствовало генетическому обмену между популяциями.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Американский обмен около 3 миллионов лет назад привёл к обмену фауной между Северной и Южной Америкой, радикально изменив экосистемы обоих континентов.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ледниковых периодов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Чередования холодных и тёплых периодов меняли ареалы обитания видов. В холода многие животные мигрировали или адаптировались, что стимулировало эволюционные изменения и появление новых форм.
</a:t>
            </a:r>
            <a:endParaRPr lang="en-US" sz="953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изменению ландшафта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тропических лесов на саванны вызвала появление новых групп животных, таких как копытные и хищники, которые освоили новые экологические ниши в изменившихся условиях.
</a:t>
            </a:r>
            <a:endParaRPr lang="en-US" sz="1005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ландшафта привели к формированию разнообразных биомов, что способствовало развитию сложных цепей питания и увеличению биологического разнообразия.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эволюция живых организмов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человека и его воздействие на природу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появился в Африке около 300 тысяч лет назад, принеся новые навыки, включая создание инструментов и контроль над огнём, что изменило способы выживания.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сельского хозяйства и животноводства привело к трансформации ландшафтов и активному использованию природных ресурсов для питания растущих сообществ.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популяции и технологии увеличили скорость исчезновения видов из-за охоты, ухудшения среды обитания и изменения экосистем, затрагивая баланс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виды, полностью исчезнувшие вследствие человеческой деятельности за последние несколько столетий. Основные причины — охота и потеря среды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охота и разрушение среды обитания стали главными факторами исчезновения этих уникальных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мира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исчезнувшие по вине человека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сельского хозяйства на экосистемы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земель под поля и пастбища привело к исчезновению естественных лугов и перелесков, снижая видовое разнообразие растений и животных.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 вызвало эрозию почв, ухудшая их плодородие и нарушая природные циклы веществ.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гидрологического режима через осушение болот и строительство каналов негативно повлияло на водные экосистемы и биологическое разнообразие.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требует постоянного вмешательства, что снижает устойчивость природных сообществ и их способность к восстановлению.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Растущие города формируют уникальные искусственные экосистемы, включая парки и пустыри, сокращая площади естественных природных территорий.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условиях появляются виды, приспособленные к жизни рядом с человеком, такие как воробьи, голуби и крысы, меняя структуру биоразнообразия.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изменение среды обитания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концентрации CO₂ за последние 200 лет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CO₂ связан с увеличением промышленного производства и массовым использованием ископаемого топлива, что усиливает парниковый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концентрации CO₂ способствует глобальному потеплению и изменению климатических условий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управление океанических и атмосферных исследований (NOAA),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ведёт к изменению климата, что влияет на экосистемы и вызывает экстремальные погодные явления.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воды ухудшают качество среды обитания и приводят к снижению биоразнообразия.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видов угрожает устойчивости биосферы, подчеркивая необходимость ответственного отношения человека к природе.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вызовы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изменений для сохранения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истории изменений Земли помогает разобраться в причинах экологических проблем и научит бережно относиться к ресурсам, сохраняя природу для будущих поколений.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2026-05-09T05:35:36Z</dcterms:created>
  <dcterms:modified xsi:type="dcterms:W3CDTF">2026-05-09T05:35:36Z</dcterms:modified>
</cp:coreProperties>
</file>