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 Activities: Seasons, Weather, and Everyday Life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погода и привычные занятия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сезонов помогает говорить о реальной жизни на английском: о погоде, одежде, прогулках и отдыхе. Здесь легко повторять новые слова, составлять короткие предложения и использовать can / can’t, There is / There are в понятных ситуациях.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года в английском: просто о важном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7906" y="149832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года и базовая английская лексика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языке нужно уверенно называть winter, spring, summer и autumn. Эти слова часто используются вместе с weather, season, month и activity, когда мы говорим о жизни в течение года.
</a:t>
            </a:r>
            <a:endParaRPr lang="en-US" sz="1057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погоде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погоды нужны прилагательные cold, cool, warm, hot, rainy, snowy, sunny и windy. Они помогают строить простые и точные фразы о том, что происходит за окном в каждый сезон.
</a:t>
            </a:r>
            <a:endParaRPr lang="en-US" sz="1085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действия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глаголы play, run, skate, swim, ride a bike и hike. Они показывают, чем дети могут заниматься на улице, когда погода позволяет быть активными.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 зимние занятия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особенно связаны с определённым сезоном: collect leaves, make a snowman, skate, ski. Такая лексика делает рассказ о временах года более живым и похожим на настоящую повседневную речь.
</a:t>
            </a:r>
            <a:endParaRPr lang="en-US" sz="1003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слова о природе, движении и отдыхе. Учащиеся учатся не только запоминать лексику, но и использовать её в коротких рассказах, описаниях картинок и диалогах.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Activities: Зимние занятия и зимняя одежда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часто катаются на коньках, лыжах и санках, лепят снеговика и играют в снежки. Такие занятия делают холодное время года более весёлым и активным.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зимних прогулок нужны scarf, hat, gloves, coat и boots. Тёплая одежда помогает чувствовать себя комфортно на снегу, ветру и морозе, особенно во время долгих игр на улице.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льду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важно помнить о скользком льде, сильном ветре и холоде. Нужно выбирать безопасное место для игр, не спешить и всегда одеваться по погоде.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дети в зимнем парке, каток, санки или двор, покрытый снегом. Такая сцена хорошо показывает и сезон, и типичные занятия школьников.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занятия чаще всего ассоциируются с каждым временем года и как погода влияет на выбор досуга.
</a:t>
            </a:r>
            <a:endParaRPr lang="en-US" sz="123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зима сильнее связаны с ярко выраженными улицей и движением, а весна и осень зависят от погоды больше всего.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чаще связывают с разными сезонами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Activities: Весна, природа и новые возможности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становится warmer: появляются flowers, green leaves and birds. Природа меняется быстро, поэтому детям интересно наблюдать за первыми признаками тепла и говорить о них по-английски.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подходит для to go for a walk, to fly a kite, to ride a bike, to watch birds и to play in the park. Эти занятия хорошо сочетаются с прогулками и наблюдением за природой.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is often rainy and windy, so удобная обувь и лёгкая куртка особенно важны. Если погода меняется, школьники могут выбрать короткую прогулку и вернуться домой вовремя.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использовать фразы It is warm. It rains in spring. We can play outside. Такие предложения помогают описывать сезон коротко, понятно и грамотно.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занятие по сезону и погоде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погода, место и безопасность влияют на выбор активности.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Nature Study: Наблюдения и школьные задания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выходят в парк с notebook и camera, чтобы рассмотреть buds на деревьях. Они записывают новые слова, подписывают рисунки и учатся замечать, как меняется природа вокруг.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почки в парке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бинокль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берут binoculars и наблюдают за birds на ветках и у дорожек. Такое задание помогает соединить английский язык с природоведением: можно описать, что видно, и составить короткое предложение.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 рисунки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first flowers and blossom, школьники делают простые зарисовки и сравнивают цвета. В этом задании легко использовать слова park, branch и blossom, а затем обсудить работу в классе.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погода, любимые занятия, одежда и правила безопасности в течение года.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сезона свой набор слов и правил: чем точнее мы описываем погоду, тем легче выбрать безопасное занятие.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сезонов: погода, занятия и риски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 дают удобную основу для повторения слов о лете, прогулках и отдыхе. На этой теме школьники учатся говорить о том, что можно делать в тёплую погоду.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помогают связать погоду, занятия и правила безопасности.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чаще выбирают подвижные занятия у воды и на свежем воздухе, а спокойные прогулки остаются удобным вариантом для всей семьи.
</a:t>
            </a:r>
            <a:endParaRPr lang="en-US" sz="118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«Season activities»; условные значения для сравнения частоты занятий.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swimming и football; camping встречается реже, но помогает показать баланс между активным отдыхом и более спокойными формами досуга.
</a:t>
            </a:r>
            <a:endParaRPr lang="en-US" sz="112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занятия школьников: что выбирают чаще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544" y="119147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075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28437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3814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Safety and Health: Безопасность летом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перегреваться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жаркую погоду важно не оставаться на солнце слишком долго. Перерывы в тени, головной убор и лёгкая одежда помогают детям чувствовать себя лучше во время прогулок и игр.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 регулярно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активных занятий организм быстро теряет влагу. Бутылка с водой нужна на прогулке, на площадке и в поездке, чтобы поддерживать силы и избежать слабости.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тень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особенно полезна в полдень, когда солнце сильнее всего. Отдых под деревом, навесом или зонтом снижает нагрузку на организм и делает летние занятия безопаснее.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Купаться можно только под присмотром взрослых и в безопасном месте. Важно не толкаться, не бегать по мокрому берегу и внимательно слушать инструкции рядом с водой.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кожу и 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могут обжечь кожу и вызвать усталость. Шляпа, крем для защиты от солнца и светлая одежда помогают сохранить здоровье во время летнего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 Activities: Осенние занятия и изменения в 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парк становится особенно красивым: листья становятся yellow, red and brown, а дорожки покрываются лёгкой сыростью после дождя. Школьники гуляют в куртках, собирают листья и делают короткие записи в тетради.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листья меняют цвет
</a:t>
            </a:r>
            <a:endParaRPr lang="en-US" sz="1466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часто выходят на walk in the park and watch the trees. День становится shorter, поэтому прогулка проходит раньше, чем летом, а в рюкзаке уже лежит raincoat and umbrella.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поездка класса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school trip ребята смотрят на поля, деревья и тихие аллеи. Ветер делает воздух cool and windy, поэтому всем нужны closed shoes, backpacks and warm jackets, чтобы прогулка была удобной и безопасной.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«Season activities».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одежда и полезные вещи меняются в зависимости от сезона, погоды и активности.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сезона нужен свой набор вещей: зимой — тепло, весной и осенью — защита от дождя, летом — защита от жары и солнца.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вещи для разных сезонов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перед любой активностью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правилам безопасного выбора сезонных занятий для 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Indoor Activities: Чем заняться дома, если погода плохая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дождь или сильный мороз, настольные игры помогают провести время вместе. Они развивают внимание, учат ждать очередь и дают возможность говорить по-английски в непринуждённой форме.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рисование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and drawing подходят для спокойного дня дома. Такие занятия развивают воображение, помогают запоминать новые слова и позволяют описывать картинки простыми английскими предложениями.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 и головоломки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 развивают терпение и концентрацию. Ребёнок учится замечать детали, сравнивать части изображения и работать шаг за шагом, даже если погода не позволяет выйти на улицу.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танцы и упражнения сохраняют движение, когда outdoor activities невозможны. Короткая тренировка помогает взбодриться, а простые команды на английском легко включаются в игру.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викторины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quizzes делают домашний вечер живым и полезным. Дети вспоминают слова по теме seasons, задают вопросы и отвечают полными фразами, тренируя речь и 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не только на выбор места, но и на длительность прогулок, поэтому в разные месяцы дети по-разному распределяют время между домом и улицей.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«Season activities»; условные значения для сравнения типов занятий.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доминируют outdoor activities, а зимой и осенью чаще выбирают indoor activities. Весна даёт самый гибкий баланс между движением и наблюдением.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Активные, спокойные и смешанные занятия в течение года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сезонные занятия помогают развитию школьника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и выносливее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на улице развивают силу, выносливость, равновесие и координацию. Регулярное движение помогает школьнику чувствовать себя бодрее и увереннее в повседневной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занятия учат сотрудничеству, соблюдению очередности и правилам игры. Эти навыки важны и на уроках, и во время школьных мероприятий, и в семейном отдыхе.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Внимательнее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погодой, растениями и птицами тренирует внимание и память. Ребёнок замечает изменения вокруг и учится описывать их короткими, точными фразами.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английских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seasons расширяет словарный запас и помогает говорить о реальных событиях. Ученики учатся строить простые предложения о погоде, одежде и любимых занятиях.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сезонных занятий в школе и семье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популярны поездки за город, swimming и cycling. Семьи и школьные группы больше времени проводят на улице, выбирая активный отдых и длинные прогулки.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востребованы skating и sledding, а также зимние игры во дворе и в парке. Такие занятия делают холодный сезон более весёлым и разнообразным.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проходят прогулки, наблюдения за природой и короткие экскурсии. Ученики замечают почки, первые цветы и птиц, а также выполняют простые задания на английском языке.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организуют class outings, сбор листьев и школьные прогулки в парк. Погода становится cooler, поэтому дети берут куртки, рюкзаки и зонты.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 Activities: Главное, что стоит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меняют погоду, одежду и занятия, поэтому важно выбирать activity по условиям и безопасности. Эта тема помогает говорить по-английски о повседневной жизни и лучше понимать мир вокруг.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2026-05-30T15:03:53Z</dcterms:created>
  <dcterms:modified xsi:type="dcterms:W3CDTF">2026-05-30T15:03:53Z</dcterms:modified>
</cp:coreProperties>
</file>