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генетика: единая система охраны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виды — значит сохранять их наследственность и 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охране природы нужна генетика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не только территории и виды, но и их наследственное разнообразие. Генетика показывает, насколько популяции готовы выдерживать болезни, стресс и изменения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заповедники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охраняют редкие и уязвимые виды, не давая им исчезнуть под давлением хозяйственной деятельности и разрушения местообитаний.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места размножения, кормления и миграции, без которых даже многочисленный вид быстро теряет устойчивость и численность.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сеть заповедников охватывает множество территорий и сохраняет эталонные природные комплексы для науки, мониторинга и будущих поколений.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пищевые цепи и связи между организмами, поэтому экосистема работает как целостная природная система, а не как набор отдельных видов.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популяций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вырубки и застройка разрезают ареалы на отдельные участки, из-за чего животным и растениям сложнее перемещаться между ними.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теряют обмен особями, поэтому в них быстрее накапливаются родственные скрещивания и случайные изменения численности.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малой группе сильнее действует случайность: болезнь, холодная зима или нехватка пищи могут резко сократить численность.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особей мало, полезные генетические сочетания легче теряются, а вид становится менее устойчивым даже внутри охраняемой территории.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генов повышают вероятность того, что хотя бы часть особей переживёт засуху, мороз или вспышку болезни.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создаёт больше вариантов признаков, поэтому популяция может отвечать на новые условия не одним, а несколькими путями.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аллель полезен всегда, но именно разнообразие позволяет естественному отбору сохранять удачные комбинации для будущих поколений.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наследственная база, тем ниже риск того, что один неблагоприятный фактор уничтожит всю популяцию сразу.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наследование в основе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от 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половину наследственного материала от каждого родителя, поэтому признаки формируются как результат их совместного вклада.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находятся в хромосомах и существуют в виде аллелей, которые могут различаться по своему действию на признак.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у 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объясняют, как наследственные варианты расходятся при образовании гамет и затем снова соединяются у потомства.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признаки наследуются вместе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 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Хромосому можно представить как длинную цепочку, где гены расположены один за другим и занимают определённые участки.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находятся близко, кроссинговер реже разделяет их, поэтому они чаще переходят к потомству вместе.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при кроссинговере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вероятнее их разъединение при мейозе и тем слабее сцепление признаков.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рекомбинация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зависимости частоты рекомбинации от расстояния между генами
</a:t>
            </a:r>
            <a:endParaRPr lang="en-US" sz="64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особенно заметна при сравнении генов, расположенных на разных расстояниях в одной хромосоме.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расположены гены, тем выше вероятность их разъединения; это позволяет оценивать силу сцепления.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и сцепление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помогает отличать тесно сцепленные гены от более независимых и оценивать, какие признаки могут наследоваться вместе.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значения указывают на сильную связь признаков, а высокие — на более свободное перераспределение генов.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генетика, правило генетических карт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генетике охраны этот показатель помогает понять, насколько тесно связаны признаки и как риск быстро усиливается в малых популяциях.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генетика, правило для генетических карт (школьный уровень)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соответствует 1 сМ и указывает на тесное сцепление генов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как генетический риск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близком родстве чаще встречаются одинаковые вредные аллели, которые у внешне здоровых родителей могут не проявляться. У потомства они переходят в гомозиготное состояние и начинают вредить.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особенно опасен для малых изолированных групп, где выбор партнёра ограничен. В таких популяциях быстрее накапливаются наследственные дефекты и снижается общая жизнеспособность.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плодовитости замедляет восстановление численности после неблагоприятных сезонов. Если популяция редкая, такой спад может стать критическим и привести к дальнейшему сужению ареала.
</a:t>
            </a:r>
            <a:endParaRPr lang="en-US" sz="1146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иммунитета делает животных уязвимыми к инфекциям и паразитам. Для заповедных видов это означает более высокий риск гибели даже при внешне благополучных условиях.
</a:t>
            </a:r>
            <a:endParaRPr lang="en-US" sz="12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сцепленные гены помогают охране видов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небольшим участкам ДНК специалисты могут понять, откуда пришла особь и насколько она связана с другими. Такие маркеры особенно полезны, когда внешний вид не показывает различий между популяциями.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редких признака наследуются вместе, их удобно отслеживать как единую комбинацию. Это помогает сохранять важные адаптации и не потерять удачные сочетания генов при переселении или разведении.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позволяют подбирать пары так, чтобы уменьшать родство между родителями. Для редких видов это практичный способ поддержать разнообразие без лишнего вмешательства в жизнь животных.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мониторинга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показывает, какие показатели используют в полевых и лабораторных исследованиях. Они помогают заметить снижение разнообразия до того, как популяция начнёт быстро сокращаться.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гетерозиготность падает, а общих аллелей становится больше, популяция теряет вариативность. Это сигнал к усилению охраны и возможному обмену особями.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и лабораторный генетический мониторинг заповедных популяций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управлению популяцией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результатах генетического мониторинга и данных о связанности местообитаний.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сцепление влияет на разведение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локусы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редкой лисицы два локуса, A и B, лежат рядом на одной хромосоме. Если полезные признаки образуют устойчивую комбинацию, она чаще передаётся потомству почти без изменений.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разрывы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набор аллелей связан с холодоустойчивостью, а другой — с плодовитостью, разрыв сцепления происходит нечасто. Значит, при отборе пар важно учитывать не только внешний вид, но и родство.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решение — сохранять удачные сочетания и одновременно избегать близкородственного скрещивания. Тогда редкий вид получает шанс сохранить и приспособленность, и генетическую вариативность.
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генетических показателей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мониторинг двух популяций за четыре сезона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три индикатора состояния двух популяций за четыре сезона. Даже небольшие сдвиги в них помогают заметить ранние признаки изоляции.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всех трёх показателей указывает на усиление изоляции. Если тенденция сохранится, популяции потребуется срочное генетическое пополнение.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мера реагирования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результаты мониторинга с конкретными действиями. Чем раньше замечен риск, тем мягче и точнее может быть управленческое решение.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генетическая проблема требует разной реакции: от осторожного подбора до переселения особей. Решение зависит от типа риска и масштаба потерь.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управления заповедными популяциями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нужно смотреть вместе с генетикой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охрана бесполезна, если вокруг исчезают леса, болота и луга. Генетическое разнообразие имеет смысл только там, где остаются подходящие условия для жизни и размножения.
</a:t>
            </a:r>
            <a:endParaRPr lang="en-US" sz="950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ущелья и дороги могут разрывать связь между группами животных. Без миграционных путей обмен генами ослабевает, а локальные популяции начинают развиваться отдельно друг от друга.
</a:t>
            </a:r>
            <a:endParaRPr lang="en-US" sz="944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удачных генов не спасает, если животным не хватает пищи или убежищ. Кормовая база и места укрытия определяют, сможет ли популяция использовать свой наследственный потенциал.
</a:t>
            </a:r>
            <a:endParaRPr lang="en-US" sz="944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показывает скрытые риски, но не заменяет полевой работы. Решения в охране должны опираться одновременно на данные ДНК, учёт местообитаний и наблюдения в природе.
</a:t>
            </a:r>
            <a:endParaRPr lang="en-US" sz="9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интерпретации данных
</a:t>
            </a:r>
            <a:endParaRPr lang="en-US" sz="205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делать выводы, нужно проверить, насколько велика выборка и нет ли пробелов в данных. Небольшой набор образцов может исказить картину и создать ложное ощущение безопасности.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редкий вариант полезен сам по себе: иногда он нейтрален или связан с другими нежелательными признаками. Поэтому интерпретация генетических результатов требует осторожности и знания экологии вида.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об охране должны учитывать не только цифры, но и ценность природной популяции как части экосистемы. Важны долгосрочные последствия, а не только быстрый генетический эффект.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 службе охраны природы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показывает, почему признаки передаются вместе, а генетика помогает замечать уязвимость малых популяций раньше видимых потерь. Главное правило охраны природы: сохранить и среду, и наследственное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2026-07-26T10:13:44Z</dcterms:created>
  <dcterms:modified xsi:type="dcterms:W3CDTF">2026-07-26T10:13:44Z</dcterms:modified>
</cp:coreProperties>
</file>