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происхождение человека и его место в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стал видом, способным менять среду и самого себя?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изучает 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изучают биология, археология, палеоантропология и генетика. Костные находки, орудия, ДНК и сравнение с приматами позволяют восстановить не прямую, а ветвящуюся историю появления Homo sapiens в Африке и дальнейшего расхождения видов рода Homo.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 ближайшие родственники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принадлежит к приматам и разделяет древнее эволюционное прошлое с шимпанзе, гориллами и орангутанами. Их общий предок с шимпанзе жил примерно 6–7 миллионов лет назад.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приматов характерны хватательная кисть, противопоставленный большой палец, бинокулярное зрение и хорошо развитый мозг. Эти особенности повысили точность движений, способность к обучению и сложному социальному поведению.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детёныши долго зависят от взрослых, поэтому обучение занимает важное место в жизни группы. Такой продолжительный период развития создаёт условия для передачи опыта и формирования навыков.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этих признаков не сделала человека «готовым» заранее, но создала удобную основу для труда, кооперации и постепенного усложнения поведения, которое позже стало отличать род Homo.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прямохождению как ключевой этап эволюции
</a:t>
            </a:r>
            <a:endParaRPr lang="en-US" sz="154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рук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Двуногая походка освободила передние конечности для переноса пищи, детёнышей и предметов. Это повысило мобильность группы и сделало возможным более активное использование найденных объектов.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ландшафтах прямохождение улучшало обзор и позволяло раньше замечать добычу или опасность. Кроме того, тело меньше нагревалось под прямыми солнечными лучами.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двуногому передвижению изменил таз, позвоночник, стопу и положение затылочного отверстия. Эти изменения обеспечили устойчивость тела и эффективное удержание равновесия при ходьбе.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трудом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перестали быть основным органом передвижения, они получили возможность выполнять более тонкие действия. Это стало важной анатомической предпосылкой будущей орудийной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школьного курса биологии и палеоантропологии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видов показывает не просто смену форм, а постепенное усложнение поведения, техники и социальной организации, особенно заметное у представителей рода Homo.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эволюции возрастали объём мозга и сложность деятельности, но развитие шло не строго по прямой линии.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школьной биологии и палеоантропологии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представителей рода Homo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различия между видами по времени существования, размеру мозга и образу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рода Homo показывает рост технологической сложности, расширение ареала и усиление роли культуры в выживании.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400–500 см³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объём мозга был характерен для австралопитеков при уже заметном двуногом передвижении.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подчёркивает, что прямохождение возникло раньше резкого увеличения мозга. Находка «Люси» стала одним из ключевых подтверждений этого этапа.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палеоантропологии; находка «Люси» (Australopithecus afarensis)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каменные орудия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habilis, или человек умелый, жил примерно 2,4–1,4 миллиона лет назад. Его связывают с ранними каменными орудиями и заметным переходом к более организованному добыванию пищи.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вида характерны простые чопперы, отщепы и другие примитивные орудия. Их изготовление требовало уже не случайного использования камня, а целенаправленного выбора и ударной техники.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активное использование орудий помогало обрабатывать пищу и увеличивало долю мясных продуктов в рационе. Это повышало калорийность питания и расширяло возможности выживания в меняющейся среде.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Орудийная деятельность усилила значение наблюдения, подражания и совместных действий. Навыки приходилось передавать, поэтому социальные связи внутри группы становились всё более важными.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мозг и речь в развитии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орудийная деятельность постепенно усиливала социальные и когнитивные изменения.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расселение и освоение новых условий жизни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первым видом человека, широко расселившимся за пределами Африки. Это свидетельствует о высокой приспособляемости к разным ландшафтам и климатическим условиям.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Африки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вида характерны более совершенные ашельские орудия, прежде всего рубила. Их форма показывает рост точности обработки камня и усложнение производственных навыков.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Ашельские рубила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дало возможность готовить пищу, согреваться и защищаться от хищников. Оно также расширило время активной жизни группы и сделало возможным освоение новых территорий.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огня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строил более долговременные стоянки, что говорит о лучшей организации жизни. Переход к устойчивым поселениям усилил коллективные формы поведения и планирование.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стоянки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антропологических и палеоантропологических данных; учебные значения объёма мозга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 ходе эволюции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 усложнение поведения, но решающим был не только размер, а способность использовать знания, речь и совместные 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устойчивую тенденцию к увеличению объёма мозга и усложнению адаптации, особенно после появления рода Homo.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близкие родственники современного человека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400–40 тыс. лет назад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обитали в Европе и Западной Азии в течение десятков тысяч лет и сформировались как отдельная линия рода Homo, приспособленная к суровым условиям ледниковой эпохи.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забота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свидетельствуют о сложных орудиях, охоте на крупных животных и заботе о больных и пожилых членах группы, что указывает на развитое социальное поведение.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мощное телосложение, широкая грудная клетка и развитая мускулатура помогали сохранять тепло и эффективно выживать в холодном климате при высоких физических нагрузках.
</a:t>
            </a:r>
            <a:endParaRPr lang="en-US" sz="1479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показал, что часть современных людей унаследовала неандертальские гены, поэтому история человека включает не только смену видов, но и их смешение.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 расселение по планете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сформировался в Африке около 300 тысяч лет назад. Его отличали более высокий лоб, подбородочный выступ, меньшая массивность скелета и выраженные способности к символическому мышлению.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60–70 тысяч лет назад начались крупные миграции людей современного типа в Евразию, а затем в Австралию и Америку, что стало основой глобального расселения вида.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вида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обеспечили гибкость поведения, развитое обучение, сложные орудия и устойчивые социальные связи, позволившие быстро приспосабливаться к разным природным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антропогенеза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Палеоантропология, археология, генетика и сравнительная анатомия; обобщение учебных данных
</a:t>
            </a:r>
            <a:endParaRPr lang="en-US" sz="705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дополняют друг друга и позволяют восстановить происхождение человека по независимым источникам.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данных из разных областей подтверждает общее происхождение человека с приматами и сложный, нелинейный характер его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антропогенеза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опиралась на наследственную изменчивость и естественный отбор. Эти процессы закрепляли полезные признаки, включая прямохождение, ловкость кисти и увеличение возможностей мозга.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и использование орудий изменили способ добывания пищи, усилили роль точных движений и сделали труд важным источником новых поведенческих навыков.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охота, защита и распределение пищи усиливали зависимость людей друг от друга. В таких условиях особенно важными становились кооперация, доверие и передача опыта.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нормы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речи, обучения и правил поведения превратило человеческие группы в устойчивые сообщества, где социальные факторы стали влиять на эволюцию не меньше природной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человека как социального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совместная деятельность постепенно усиливала роль общения, норм и культуры в выживании человеческих групп.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Палеолит: древнейший этап истории человечества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палеолита жили небольшими группами и постоянно перемещались вслед за животными и сезонными ресурсами. Такая мобильность помогала выживать, но требовала хорошей взаимопомощи и координации.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периода характерны скребки, наконечники, рубила и костяные орудия. Их изготовление отражает рост навыков и переход от случайного использования предметов к осознанному труду.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использовали для приготовления пищи, обогрева и защиты от хищников. Он расширял возможности расселения и делал повседневную жизнь древних людей более устойчивой.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украшения, изображения и другие знаки символического поведения показывают, что культура уже становилась важным способом адаптации, а не только дополнением к биологическим возможностям.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древней ДНК и популяционной генетики; обобщение по неандертальцам и денисовцам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в генетических данных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 помогает уточнять маршруты расселения и показывает, что разные группы людей неоднократно вступали в контакт.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современного человека хранит следы смешения с древними популяциями, поэтому эволюция шла не только через расселение, но и через скрещивание.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как незавершённый процесс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мутации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человеческих популяциях постоянно возникают новые мутации. Большинство из них нейтральны, но часть может влиять на признаки, наследственность и приспособленность к условиям среды.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продолжает действовать, хотя его влияние сегодня часто меняется из-за медицины, технологий и изменения образа жизни, которые ослабляют некоторые прежние ограничения.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человек развивается под влиянием наследственности, труда, общения и культуры. Антропогенез не завершён, но его главные механизмы стали гораздо сложнее.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культура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распространяются быстрее биологических: знания, нормы и технологии передаются через обучение, поэтому общество может меняться за одно поколение.
</a:t>
            </a:r>
            <a:endParaRPr lang="en-US" sz="13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результат биологии и 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показывает, что человек сформировался благодаря единству биологической эволюции, труда, речи и общественной жизни. Его успех определили не только изменения тела, но и способность учиться, сотрудничать и преобразовывать среду.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2026-06-01T16:54:48Z</dcterms:created>
  <dcterms:modified xsi:type="dcterms:W3CDTF">2026-06-01T16:54:48Z</dcterms:modified>
</cp:coreProperties>
</file>