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как отличить его от других частей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глагол по вопросу, значению и форме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находить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показывает, что делает предмет, а значит помогает быстро понять смысл предложения. Если знать его признаки, легче отличить действие от предмета, признака и слова-указателя.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глагол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это часть речи, которая называет действие или состояние предмета: читать, рисует, сидит, смеётся. Это его главный смысловой признак.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отвечает на вопросы что делает? что делал? что будет делать? что сделать? По этим вопросам глагол удобно искать в предложении.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важно помнить: если слово показывает действие, состояние или происходящее событие, это сильная подсказка, что перед нами именно глагол.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помогают найти глагол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подходит ни к одному из этих вопросов, скорее всего, оно относится к другой части речи. Глагол любит точные вопросы!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полезны и вопросы что сделать? что делать? Они особенно помогают узнать начальную форму глагола и не сбиться с пути.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не перепутать действие с предметом. Например, слово стол не отвечает на такие вопросы, а слово стоит — отвечает.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к слову: что делает? что делают? что делал? что сделает? Если вопрос подходит, слово может быть глаголом.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6187" y="3527269"/>
            <a:ext cx="290925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 состояние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показывать движение предмета: бежит, летит, прыгает. Так сразу видно, что происходит в предложении, и картинка в голове становится живой.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работа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называет не только движение, но и речь, труд, письмо: говорит, пишет, строит. Глагол помогает понять, чем занят предмет в этот момент.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передают настроение и чувства: радуется, грустит, удивляется. С ними предложение становится выразительным, будто само улыбается.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и покой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обозначать и состояние: спит, молчит, отдыхает. Это тоже действие по смыслу, хотя оно тихое и почти незаметное.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бег называет предмет или явление, а слово бежит показывает действие. Пара с общим корнем помогает увидеть разницу особенно ясно. На картинке можно показать бегуна и подписи к словам, чтобы сравнение получилось мгновенным и понятным.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или бежит?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письмо называет предмет, а глагол пишет сообщает, что кто-то делает. Рядом с тетрадью, ручкой и человеком за столом эта пара слов легко запоминается. Так ученик видит: одно слово называет вещь, другое — действие.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 пишет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и существительное: предмет или действие
</a:t>
            </a:r>
            <a:endParaRPr lang="en-US" sz="236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669" y="117203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4531" y="2935447"/>
            <a:ext cx="242438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и прилагательное: действие или признак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отвечает на вопросы какой? какая? какое? какие? и называет признак: весёлый, высокий, синий. Оно описывает предмет, а не рассказывает, что он делает.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вместо признака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 действие или состояние: веселится, растёт, синеет, добреет. Он отвечает на другие вопросы и помогает увидеть, что происходит с предметом.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вопросом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можно спросить какой? или какая?, это прилагательное. Глагол так не отвечает, поэтому вопрос становится простой и надёжной подсказкой.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есть действие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появляется глагол: бежит, поёт, читает. Он называет само действие и сообщает, что делает предмет.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 нему присоединяется наречие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отвечает на вопрос как? и уточняет действие: быстро, тихо, весело. Оно не заменяет глагол, а только помогает ему.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работает вместе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быстро бежит слово быстро — наречие, а бежит — глагол. Такая пара отлично показывает, кто что делает и как именно.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и наречие: кто что делает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 меняет форму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изменяться по временам: читаю — читал — буду читать. Эти формы показывают, когда происходило действие: сейчас, раньше или потом.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и будущем времени глагол часто меняется по числам: пою — поём, играю — играем. Это ещё одна важная подсказка.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умеет так менять форму, это сильный признак глагола. Другие части речи обычно ведут себя иначе и не показывают время действия.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признак глагола — форма рода в прошедшем времени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 может изменяться по роду: писал, писала, писало. Эта особенность помогает узнать, что слово связано с действием.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различается: писали, читали, играли. Значит, если рядом много предметов, форма становится общей.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изменение удобно проверять в предложении. Если слово подстраивается по роду в прошедшем времени, перед нами, скорее всего, глагол, а не другое слово.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слово и найти глагол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сначала задать вопрос, потом понять значение слова и посмотреть, как оно изменяется.
</a:t>
            </a:r>
            <a:endParaRPr lang="en-US" sz="1147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«бег» называет предмет или явление, а «бежит» показывает действие. В паре сразу видно, что корень похож, но роль в предложении разная. Если прислушаться к смыслу, ошибка почти сама убегает.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 бежит: похожи, но не одно и то же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«Свет» — это то, что мы видим вокруг, а «светит» — действие солнца или лампы. Одно слово отвечает на вопрос о предмете, другое рассказывает, что он делает. Такая пара отлично помогает на уроке.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светит: предмет или действие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«Крик» обозначает само явление, а «кричит» — действие человека или животного. Когда рядом стоят похожие слова, удобно проверить вопрос и смысл. Тогда глагол быстро выходит на сцену, а не прячется за существительным.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 и кричит: что происходит на самом деле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Слова-двойники: как не запутаться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 предложении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обычно сообщает, что происходит в событии: ребята играют, птицы улетели, солнце светит. Без него предложение звучит беднее и теряет главное движение.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глагол помогает увидеть время действия. Он подсказывает, случилось ли что-то раньше, происходит сейчас или только будет потом, как в маленьком рассказе.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глагол, мысль может стать неполной. Тогда читателю сложнее понять, кто что делает и какое событие описывает предложение.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предложении глагол часто становится самым заметным словом. Он будто включает в тексте мотор и помогает другим словам выстроиться вокруг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один глагол может звучать по-разному, но оставаться тем же словом. Это помогает увидеть не только форму, но и смысл действия.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глагола показывают, как меняется действие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читать, читаю, читал, прочитаю
</a:t>
            </a:r>
            <a:endParaRPr lang="en-US" sz="3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делать?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 отвечает на вопрос что делать? или что сделать? Именно так мы узнаём инфинитив и понимаем, что перед нами всё ещё глагол.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времени и числа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инфинитива нет времени, числа и лица. Он не сообщает, когда и кто выполняет действие, но сохраняет главное значение — действие или состояние.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других форм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начальной формы легко заметить другие формы слова: читать, читаю, читал. Они похожи между собой, как родня, и все относятся к одному глаголу.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называют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не показывают движение, но всё равно называют действие или состояние: спит, лежит, стоит, молчит. Они помогают описать спокойную картину, где почти ничего не происходит, но жизнь всё же есть.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хорошо видны в предложениях о человеке, животном или предмете. Кот спит, ребёнок радуется, дерево стоит — и каждое слово сообщает важное состояние без лишнего шума.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в тексте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помогает не спешить и точно определить, является ли слово глаголом.
</a:t>
            </a:r>
            <a:endParaRPr lang="en-US" sz="1369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распознавании глагола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торопиться с выводом. Лучше спокойно проверить значение слова, а потом уже сказать: это глагол или нет.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забывать задавать вопрос к слову. Если не проверить, что оно обозначает, легко перепутать действие, предмет и признак.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смотреть только на соседнее слово в предложении. В сочетании быстро бежит слово быстро не называет действие, оно лишь помогает его уточнить.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существительное и глагол, если у слов похожий корень. Бег и бежит, крик и кричит звучат похоже, но означают совсем разное.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669" y="117203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0463" y="2935447"/>
            <a:ext cx="290925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Мини-тренировка: где глагол, а где нет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рисует — да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«рисует» называет действие. Оно отвечает на вопрос что делает? и показывает, что предмет занят работой.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прыгает — да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«прыгает» обозначает движение и легко узнаётся по вопросу что делает? Это настоящий глагол, который оживляет предложение.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сонный — нет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«сонный» называет признак предмета. Оно отвечает на вопрос какой? и поэтому относится не к глаголам, а к прилагательным.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думка — нет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«думка» называет предмет или понятие, а не действие. Оно не отвечает на вопросы глагола, значит, это другая часть речи.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найден — можно читать дальше!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увидеть действие или состояние, задаёт движение в предложении и легко проверяется вопросом, значением и формой. Теперь его можно находить без страха и с улыбкой.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2026-05-22T00:39:19Z</dcterms:created>
  <dcterms:modified xsi:type="dcterms:W3CDTF">2026-05-22T00:39:19Z</dcterms:modified>
</cp:coreProperties>
</file>