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первая помощь при травмах скелета: обзор тем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важна для здоровья подростка, первая помощь спасает при травмах.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осанки и травм скелета у подростков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— привычное положение тела, формируемое наследственностью и образом жизни. Травмы скелета у подростков часто связаны с играми и спортом, а также слабой физической подготовкой.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нарушений осанки у подростков
</a:t>
            </a:r>
            <a:endParaRPr lang="en-US" sz="271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Лордоз — это усиленный изгиб поясничного отдела позвоночника вперёд. Он развивается при слабости мышц спины и неправильном положении тела, может привести к болям и дискомфорту.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Прогнутая спина (лордоз)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— боковое отклонение позвоночника, встречается у 12-13% подростков возрастом 11-15 лет. Причинами являются неподходящая мебель, тяжёлые портфели и малоподвижность.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Боковое искривление (сколиоз)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 выражается в чрезмерном округлении верхней части спины, что вызывает усталость и боли. Чаще возникает из-за плохой осанки при сидении и недостатка физических упражнений.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Сутулость (кифоз)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неправильной осанки для организма школьника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Нарушенная осанка способствует развитию хронических заболеваний позвоночника, таких как сколиоз, кифоз и остеохондроз. Эти патологии влияют на общее самочувствие и физическую активность.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осанкой вызывают боли, снижение подвижности и ухудшение кровообращения. Такие изменения снижают работоспособность и могут привести к долгосрочным осложнениям.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скелет растущий и эластичный, что повышает риск переломов, вывихов и ушибов. Игры, спорт и бытовые ситуации — частые причины травм.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подростковых травм, 2023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составляют почти половину всех костных травм у подростков, указывая на высокую опасность активностей.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скелет растущий и эластичный, что повышает риск переломов, вывихов и ушибов. Игры, спорт и бытовые ситуации — частые причины травм.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endParaRPr lang="en-US" sz="9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Переломы: классификация, основные причины и признаки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причины: падения, неудачные приземления и контактные виды спорта. Симптомы включают резкую боль, отёк, деформацию и хруст при движении повреждённой части тела.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симптомы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бывают закрытыми, когда кожа остаётся целой, и открытыми с повреждением кожи. Также встречаются оскольчатые и продольные переломы, отличающиеся характером трещин в кости.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переломов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переломах костей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является иммобилизация повреждённого участка — обездвиживание с помощью подручных средств для предотвращения дальнейшего повреждения.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открытом переломе важно остановить кровотечение стерильной повязкой, не допуская заражения раны.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тяжёлые травмы не следует перемещать пострадавшего самостоятельно, чтобы не усугубить состояние.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вызовите скорую помощь и приложите холод к месту травмы для уменьшения отёка и боли.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42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первой помощи при скелетных травмах
</a:t>
            </a:r>
            <a:endParaRPr lang="en-US" sz="2142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быстрого и безопасного оказания помощи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Статистическая картина скелетных травм среди подростков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основных травм скелета и их типичные причины у школьников по данным 2022 года.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предплечья и голени — наиболее распространённые травмы, требующие длительного восстановления.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медико-статистическая служба,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ключицы у подростков и меры первой помощи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ключицы у подростков часто возникают при падениях на выпрямленную руку, сопровождаются сильной болью и невозможностью поднять руку.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включает наложение фиксирующей косынки, прикладывание холода и срочную доставку пострадавшего к врачу для обследования 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позвоночника: признаки и экстренные действия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позвоночника сопровождается сильной болью в спине, ограничением движений и нарушениями чувствительности в конечностях, что требует немедленной реакции для предотвращения осложнений.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обеспечить полную неподвижность пострадавшего, так как любое движение может усугубить травму и привести к повреждению спинного мозга и параличу.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вызывайте скорую помощь, аккуратно поддерживайте голову и туловище, избегайте самостоятельной транспортировки без специальной фиксации.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таза: основные признаки и первая помощь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таза сопровождаются резкой болью в области таза и нарушением способности опираться на ноги, что затрудняет передвижение пострадавшего.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кровотечения или гематомы, указывающие на серьезные повреждения мягких тканей и сосудов, требующие оперативного вмешательства.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оказании помощи уложите пострадавшего на твердую поверхность с согнутыми и разведёнными в коленях ногами для снижения давления на тазовую область.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Иммобилизация поврежденной области и прикладывание холодного компресса помогут уменьшить отёк, при этом необходимо незамедлительно вызвать скорую помощь для госпитализации.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Ушибы: распознавание и базовые меры помощи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часто проявляются болезненностью, отёком и покраснением кожи, иногда возникают синяки, что свидетельствует о повреждении мягких тканей.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уменьшения боли и отёка рекомендуется обеспечить покой поврежденной области и приложить холодный компресс на 10–20 минут, избегая длительного воздействия холода.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усилении боли или увеличении отёка следует проконсультироваться с врачом для оценки необходимости дальнейшего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Вывихи: признаки и оказание первой помощи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характеризуется острой болью и видимым изменением формы сустава, сопровождающимся невозможностью двигать конечностью без боли.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следует пытаться самостоятельно вправлять вывих; пострадавшего необходимо срочно доставить в медицинское учреждение для квалифицированной помощи.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включает полную неподвижность поврежденного сустава и прикладывание холодного компресса для снижения отёка и боли.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первой помощи и их последствия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Самовольное вправление костей может привести к усилению травмы и повреждению сосудов или нервов, что усугубляет состояние пострадавшего.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без надлежащей иммобилизации увеличивает риск осложнений и усугубления переломов или вывихов.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тугое бинтование или неправильное использование шин ухудшают кровоснабжение и могут вызвать онемение или некроз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осанки у подростков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комфортной учебной среды с правильной мебелью помогает сохранить естественные изгибы позвоночника и предотвратить утомление мышц спины.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и гимнастика укрепляют мышцы спины, улучшая осанку и предупреждая развитие патологий позвоночника.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веса рюкзака снижает нагрузку на позвоночник и уменьшает риск развития искривлений и мышечного напряжения.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времени, проведённого за компьютером и смартфоном, способствует снижению статических нагрузок и уменьшает вероятность формирования неправильной осанки.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физической активности в поддержании осанки
</a:t>
            </a:r>
            <a:endParaRPr lang="en-US" sz="252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задействует все группы мышц, что способствует равномерному развитию мышечного корсета и поддержке позвоночника. Занятия в воде уменьшают нагрузку на суставы, что особенно полезно для подростков с ослабленными мышцами.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как эффективное средство укрепления позвоночника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и спортивная гимнастика укрепляет мышцы спины и развивает гибкость. Йога помогает улучшить осознанность тела и выравнивание позвоночника, предупреждая развитие сколиоза и других нарушений.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гимнастики и йоги в формировании правильной осанки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осанки на здоровье и повседневную жизнь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поза при сидении и длительное время у экранов негативно влияют на осанку подростков. Неэргономичное рабочее место усугубляет нагрузку на позвоночник, вызывая ранние патологические изменения.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распространённости нарушений осанки
</a:t>
            </a:r>
            <a:endParaRPr lang="en-US" sz="1281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осанки вызывают головные боли, быструю утомляемость и снижение концентрации. Они повышают риск развития сколиоза и остеохондроза, что отражается на общем самочувствии и учебной успеваемости.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здоровья и учебы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нарушений осанки и значение медицинских осмотров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в школе помогут выявить первые признаки искривления позвоночника и предотвратить дальнейшее развитие патологии.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специальных тестов, таких как тест Ротта, выявляет асимметрию плеч и первые признаки сколиоза у подростков.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родителей и своевременное направление к специалисту обеспечивают эффективное лечение и коррекцию осанки на ранних стадиях.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осознанного подхода к здоровью позвоночника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правильной осанки и своевременная первая помощь при травмах — залог здоровья подростка. Регулярная физическая активность и профилактические меры помогают избежать осложнений и сохранить качество жизни.
</a:t>
            </a:r>
            <a:endParaRPr lang="en-US" sz="17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2026-05-09T13:39:07Z</dcterms:created>
  <dcterms:modified xsi:type="dcterms:W3CDTF">2026-05-09T13:39:07Z</dcterms:modified>
</cp:coreProperties>
</file>