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формы океанского дна влияют на жизнь и процессы на планете.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Мирового океана: обзор и ключевые темы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Мирового океана и его дна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более 361 миллиона квадратных километров. Его дно формируют процессы вулканизма, движения литосферы и осадконакопления, изучаемые с XIX века благодаря глубоководным аппаратам.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отмель (шельф): характеристика и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важна как место обилия рыбы, являясь основой для рыбной промышленности и поддержания экосистем прибрежных зон.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— это прибрежная зона с глубиной до 200 метров, занимающая около 7,6% площади океанов. Крупнейшие шельфы расположены у северных побережий России, Канады и Австралии.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Материковый склон: переход к глубинам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 — склон, где возникают оползни и накапливаются осадки. Эта зона покрывает около 12% площади океанического дна и характеризуется резкими обрывами.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материковый склон, переходящий от шельфа к глубоким частям океана. Его ширина варьируется от 20 до 200 километров, а максимальная глубина достигает 4000 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материкового поднятия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структура поднятия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Материковое поднятие формируется из осадков, накапливающихся миллионы лет у основания склона. Эти осадки создают пологие поверхности, отделяющие материк от океанического ложа.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площадь поднятия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материкового поднятия варьируется от 3000 до 5000 метров, а его ширина может достигать 300 километров, занимая значительные участки подводной поверхности.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океанической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влияет на циркуляцию океанских вод и служит средой обитания для множества морских организмов, поддерживая биоразнообразие в прибрежных и глубоководных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ложе: основная часть дна океана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 этом районе стабильны и низки, а давление воды очень высокое, что влияет на обитателей и геологические процессы в этой зоне.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ложе покрывает около 76% площади дна Мирового океана с глубиной от 3000 до 6000 метров. Здесь располагаются многочисленные морские геологические 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равнины: морское дно как пустыня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равнины — ровные участки, лежащие на глубине 4000–6000 м. Они покрывают почти половину океанического ложа и обладают минимальными рельефными изменениями.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Осадконакопление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равнинах, таких как абиссальная равнина Перу, скапливаются толстые слои осадков, достигающие 1 километра, что формирует уникальные геологические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15300" y="270000"/>
            <a:ext cx="41886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хребты: хребтовая система планеты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4750672" y="399651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крупнейшими являются Срединно-Атлантический, Восточно-Тихоокеанское поднятие и Индийский хребет. Эти структуры играют ключевую роль в формировании нового океанического дна.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0672" y="296647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океанические хребты — протяжённые подводные горные цепи вулканического происхождения. Их общая длина превышает 60 000 километров, а ширина достигает 1000 километров.
</a:t>
            </a:r>
            <a:endParaRPr lang="en-US" sz="1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активность срединно-океанических хребтов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новой океанической коры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являются зонами раздвигания литосферных плит. Здесь извергается лава, которая охлаждается и формирует новую кору океанического дна.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Сейсмическая активность и течения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хребтов часто происходят землетрясения и сильные подводные течения. Также здесь наблюдаются уникальные гидротермальные источники, способствующие развитию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и их экосистемы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гидротермальных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— выходы горячей минеральной воды у срединно-океанических хребтов. Температура воды может достигать 350–400°C, что создаёт экстремальные условия.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у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источников развиваются уникальные экосистемы с бактериями-хемоавтотрофами, трубчатыми червями и креветками, живущими без солнечного света и формирующими самодостаточные сообщества.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впадины: самые глубокие точки планеты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глубочайшие впадины — Филиппинская, Тонга и Курило-Камчатская. Эти зоны характеризуются экстремальным давлением и холодной температурой, что затрудняет их изучение и посещение.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впадины — это самые глубокие участки дна Мирового океана, где глубина достигает почти 11 тысяч метров. Самая известная и самая глубокая — Марианская впадина с глубиной 10 994 метра.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плато и вулканические образования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формирования влияют на морские течения и рассеивание волн, играя важную роль в глобальной гидрологии океана и оказывая влияние на экосистемы соответствующих морских районов.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Океанические плато — это обширные возвышенности на морском дне, сформированные вулканической активностью или осадконакоплением. Например, Карибское и Кергеленское плато занимают площади свыше 100 тысяч квадратных километров.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горы и Seamounts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подводных гор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горы чаще всего возникают как потухшие вулканы, которые со временем оказались погружены под воду. Несмотря на отсутствие извержений, они могут достигать высоты более 3 тысяч метров, создавая уникальный рельеф дна.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Seamounts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Seamounts служат местообитаниями для разнообразных морских организмов, включая кораллы и рыбы. Их сложные ландшафты способствуют повышенной биологической активности и поддерживают рыболовные угодья.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рыболовстве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горы и Seamounts привлекают рыбу, что делает их стратегически важными для коммерческого рыболовства. Регулирование промысла в этих районах помогает сохранить морскую флору и фауну.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рельефа: методы и экспедиции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экспедиции, такие как «Челленджер» и советский «Витязь», заложили основы океанографии. Современные проекты GEBCO и SRTM продолжают расширять наши знания о глубинах и формах Мирового океана.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рельефа океанического дна проводится с помощью батиметрии, эхолотов, глубоководных аппаратов и спутниковых данных, что позволяет создавать подробные карты и анализировать структуру дна.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15300" y="270000"/>
            <a:ext cx="41886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дне океана: биологическое разнообразие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4750672" y="399651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глубоководных районах встречаются специальные обитатели — кальмары, рыбы-удильщики и бактерии, питающиеся «морским снегом». Масса живых существ уменьшается с увеличением глубины и уменьшением питательных ресурсов.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0672" y="296647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материковом шельфе обитает наибольшее количество видов благодаря доступу к свету и питательным веществам. Там сосредоточены разнообразные морские организмы и богатые рыбные ресурсы.
</a:t>
            </a:r>
            <a:endParaRPr lang="en-US" sz="1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рельефа: геологические процессы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и 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создает подводные хребты и горы, а движение литосферных плит формирует разломы и впадины. Эти процессы постоянно изменяют структуру океанического дна, влияя на его разнообразие.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Осадконакопление и 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накапливаются на шельфе и равнинах, постепенно создавая новые формы рельефа. Эрозия и смещения отложения вносят дополнительные изменения, особенно вблизи материковых склонов.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океанического дна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способствуют накоплению золота, меди и редких металлов. Однако добыча ресурсов связана с экологическими рисками и требует осторожного подхода для сохранения морских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дно богато полезными ископаемыми, такими как марганцевые конкреции, железо-марганцевые корки и залежи нефти и газа, представляя важный экономический интерес для промышленности.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рельеф дна и экосистемы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Глубоководная добыча и её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добыча полезных ископаемых на морском дне приводит к разрушению уникальных экосистем. Прокладка коммуникаций и тралы разрушают биотопы и нарушают хрупкое равновесие морской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его распространение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и химические отходы обнаружены даже в самых удалённых глубоководных впадинах. Это негативно сказывается на морских организмах и угрожает биоразнообразию океанических глубин.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рельефе дна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Знание структуры дна также помогает анализировать риски цунами и землетрясений, а при оценке минеральных ресурсов способствует снижению экологических последствий добычи.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Точные карты рельефа необходимы для безопасного судовождения и прокладки подводных кабелей, предотвращая аварии и повреждения инфраструктуры. Они позволяют оптимизировать маршруты перевозок.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рельефа океанического дна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океанического дна представляет собой сложную систему форм, постоянно меняющуюся под действием природных и антропогенных факторов. Его изучение помогает понимать Землю и сохранять морские экосистемы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2026-05-10T23:17:17Z</dcterms:created>
  <dcterms:modified xsi:type="dcterms:W3CDTF">2026-05-10T23:17:17Z</dcterms:modified>
</cp:coreProperties>
</file>