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социалистического блока: от послевоенной системы к переменам рубежа XX–XXI веков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восстановления после войны — к кризису, реформам и новому выбору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называли социалистическим блоком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блок объединял СССР и государства, где строили однопартийную систему и плановую экономику. Их развитие определяли холодная война, помощь СССР, соперничество с Западом и послевоенное восстановление хозяйства.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социалистических государств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коммунистическая партия имела руководящее положение и определяла главные решения. Государственная власть была сосредоточена в центре, а управление строилось по строгой вертикали.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партии, независимая пресса и свободные выборы существовали с сильными ограничениями. Это уменьшало общественный контроль, но обеспечивало власти быстрый политический контроль над страной.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подчеркивала равенство граждан, право на труд, бесплатное образование и доступную медицинскую помощь. Эти обещания считались важной частью социалистической модели и ее привлекательности для населения.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экономические и политические шаги принимались не на местах, а на уровне государства и партийного руководства. Такая система помогала мобилизации, но затрудняла гибкость и обратную связь.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экономика: достижения и проблемы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система помогала быстро наращивать производство в ключевых отраслях, но слабее отвечала на спрос людей и изменения технологий.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успехи были заметны, однако со временем дефицит и технологическое отставание стали тормозить развитие.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темы; показатели условные, отражают соотношение явлений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социалистических странах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были уверены в завтрашнем дне: работа, школа для детей, жилье и медицинская помощь считались обычной частью жизни и важным достижением системы.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и 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нередко не хватало одежды, бытовой техники и хороших продуктов. Поэтому покупки могли занимать много времени, а нужные вещи приходилось искать по знакомству.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за границу были непростыми и часто требовали разрешений. Контроль за передвижением и информацией усиливал зависимость человека от государства и сокращал круг личных возможностей.
</a:t>
            </a:r>
            <a:endParaRPr lang="en-US" sz="985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дворах, школах и на предприятиях жизнь шла размеренно и одинаково для многих семей. Именно такие места лучше всего показывают и стабильность, и бытовые трудности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развития отдельных стран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разные модели внутри социалистического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лагеря страны заметно различались: одни шли к реформам, другие сохраняли более жесткую или особую модель.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обобщение особенностей стран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годы: восстановление и укрепление системы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 — начало 1950-х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восстанавливала заводы, железные дороги, электростанции и жилье, разрушенные войной. Главной задачей было быстро вернуть нормальную жизнь и запустить производство.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крупных строек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СССР развивались новые промышленные районы и масштабные стройки. Это укрепляло индустриальную базу страны и поддерживало общий курс на ускоренное развитие.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государства расширяли сотрудничество, наращивали обмен товарами и технологиями. Это помогало им действовать как более единая политическая и экономическая система.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СЭВ и Варшавский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Расширялась работа Совета Экономической Взаимопомощи и Варшавского договора. Эти структуры должны были связать страны экономики и безопасности в один блок.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накапливались кризисные явления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слабости плановой системы постепенно приводили к политическим переменам.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1960–1970-х годов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предприятиям давали больше прав в хозяйственных решениях. Это должно было сделать производство гибче и лучше связать его с реальными потребностями людей.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реформы вводили элементы рынка: обсуждались цены, прибыль и стимулы для труда. При этом от социализма не отказывались и сохраняли ведущую роль государства.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изменения помогали решить отдельные проблемы, но не устраняли главные слабости системы. Поэтому во многих странах реформы давали лишь временное облегчение.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весна 1968 года, венгерские экономические реформы, а также преобразования в Югославии и Китае показали, что пути обновления могли сильно различаться.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замедления экономики в 1970–1980-х годах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1970-х становилось все труднее поддерживать прежние темпы развития без глубоких изменений в управлении и технологиях.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затрат и технологическое отставание ослабили эффективность экономики, а слабые потребительские товары ухудшали положение на рынке.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темы; показатели условные, отражают относительную значимость причин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как центр социалистического блока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задавал общие правила для союзников и оставался главным центром принятия решений. Его позиции определяли внешнюю политику, военное сотрудничество и общий курс развития социалистических государств.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получали нефть, газ, кредиты, промышленное оборудование и специалистов. Такая помощь ускоряла восстановление хозяйства, но одновременно усиливала зависимость стран от советских поставок и решений.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СЭВ и Варшавский договор укреплялось сотрудничество в экономике и обороне. Эти структуры помогали координировать действия, однако делали блок более жестким и менее самостоятельным.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Югославия, Китай и Вьетнам: разные модели социализма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1950–1960-е: югославский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 стала развивать самоуправление предприятий и ослаблять жесткий контроль центра. Это отличало ее от большинства социалистических стран Восточной Европы.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1978 года: реформы в Китае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начал курс на хозяйственные реформы, расширение роли рынка и привлечение инвестиций, сохранив руководящую роль коммунистической партии.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 год: «Доймой» во Вьетнаме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провел реформы, которые сочетали социалистическую политическую систему с рыночными механизмами и более активным включением в мировую экономику.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протесты в Восточной Европе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показывают, как общественное недовольство и политические кризисы подтачивали социалистические режимы в разных странах региона.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кризис усиливался, когда власть не успевала отвечать на общественные запросы. Чем жестче был режим, тем резче оказывались последствия.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истории XX века; ключевые события Восточной Европы, 1968–1989 годы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1985–1991 годы: перестройка и распад старой системы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в СССР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на перестройку, гласность и ускорение должен был обновить систему, но одновременно сделал заметнее ее слабые места. Общество стало открыто обсуждать проблемы управления и экономики.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 стал меньше вмешиваться в дела союзных государств, в Восточной Европе усилились реформаторские движения. Это ускорило смену режимов в 1989 году.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союзных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1991 году прекратили существование СЭВ и Варшавский договор. Вместе с распадом СССР завершилась целая политическая эпоха, которая определяла жизнь региона десятилетиями.
</a:t>
            </a:r>
            <a:endParaRPr lang="en-US" sz="1005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старой системы страны начали выстраивать собственные модели развития. Одни выбрали быстрые реформы, другие — более осторожный и постепенный путь.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1989–1991 годов: быстрые политические перемены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три года произошла цепь событий, которая изменила всю политическую карту Европы и завершила существование послевоенной системы союзов.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перемен был очень высоким: политический кризис быстро перешел в распад прежних институтов и новое устройство региона.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1989–1991 годов: падение режимов в Восточной Европе, объединение Германии, распад СССР и Варшавского договора
</a:t>
            </a:r>
            <a:endParaRPr lang="en-US" sz="6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рыночной экономике в 1990-е годы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предприятия переводили в частные руки, чтобы повысить эффективность и привлечь инвестиции. В разных странах этот процесс шел по-разному и не всегда быстро.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цены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жесткого контроля цен сделал рынок более гибким, но в первые годы часто приводил к резкому росту стоимости товаров и падению покупательной способности.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 сопровождался безработицей, инфляцией и ростом неравенства. Итоги реформ зависели от того, насколько быстро страна сумела изменить экономические правила.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частные магазины, фирмы и услуги, которые раньше были ограничены. Это расширило выбор для потребителей и дало людям шанс открыть собственное дело.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региона выбирали новый путь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безопасность и открытые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1989 года Польша стала одной из первых стран, которые уверенно пошли к европейской интеграции. Для общества это означало не только новые рынки и инвестиции, но и ощущение большей безопасности в меняющейся Европе.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 Венгрия: возвращение в 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 Венгрия делали ставку на сотрудничество с западноевропейскими институтами. На карте их путь виден как движение от прежнего социалистического блока к ЕС и НАТО, где важны стабильность, торговля и политические гарантии.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страны: разные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государства региона выбрали одинаковый темп перемен. Одни быстро включились в евроатлантические структуры, другие дольше искали баланс между внутренними реформами и новым внешнеполитическим курсом.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к началу XXI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XXI века бывшие социалистические страны пришли к разным результатам: одни быстро интегрировались в европейские структуры, другие сохранили особую модель развития.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объяснялись не одной причиной, а сочетанием политического выбора, экономических реформ и места страны в мировой системе.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итогов развития стран социалистического блока к началу XXI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траектории бывших социалистических стран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основные направления развития стран после ослабления социалистической системы в конце XX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единая система распалась, а пути стран разошлись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блок дал странам быстрый промышленный рывок и социальные гарантии, но не решил проблему дефицита и низкой эффективности. К началу XXI века каждый выбрал свой путь развития.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2026-06-01T04:47:02Z</dcterms:created>
  <dcterms:modified xsi:type="dcterms:W3CDTF">2026-06-01T04:47:02Z</dcterms:modified>
</cp:coreProperties>
</file>