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Прописная буква помогает точнее читать и писать любой текст.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Прописные буквы: зачем они нужны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нужны в учебниках, письмах, картах, объявлениях и сообщениях. Чаще всего правила проверяются в именах, названиях и начале предложений.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прописные буквы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предложения пишется с прописной буквы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точки, вопросительного или восклицательного знака новое предложение тоже пишется с прописной буквы. Это правило действует в обычном тексте, в репликах и в подписях, если они оформлены как предложение.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предложение очень короткое, первая буква остаётся прописной. Это помогает отделять одну законченную мысль от другой и делает запись аккуратной и грамотной.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слово любого предложения начинается с прописной буквы. Так текст сразу становится понятным, а границы мыслей легко увидеть даже в короткой записи или диалоге.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7" y="1022089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373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57990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фамилии и отчества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Анна, Илья, Мария и другие личные имена всегда пишутся с прописной буквы, потому что называют конкретного человека, а не любой предмет или явление.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и отчество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Фамилии и отчества тоже начинаются с прописной буквы: Петров, Сергей Иванович. Это помогает сразу увидеть, что речь идёт об имени собственном, а не об обычном слове.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Прозвища и псевдонимы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Прозвища и литературные псевдонимы пишутся так же: Иван Грозный, Максим Горький. Каждая значимая часть имени сохраняет прописную букву и выделяет конкретное лицо.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имена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имя состоит из нескольких слов, каждое из них начинается с прописной буквы. Такое написание особенно важно в документах, списках и школьных работах, где нужна точность.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названия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составных названиях родовое слово часто остаётся строчным: город Казань, река Нева, озеро Байкал. Такое написание помогает отличить общее слово от части собственного названия и не смешивать их.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стран, городов, рек, морей, гор и улиц пишутся с прописной буквы: Россия, Москва, Волга, Байкал, Уральские горы, улица Пушкина. Это показывает, что объект назван точно и является уникальным.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Прописная буква нужна не случайно: она подсказывает, что перед нами конкретное место на карте. Поэтому в географических названиях важно внимательно смотреть на каждое слово.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Вывеска у входа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школьной экскурсии ребята читают вывеску музея и сразу замечают, что в официальном названии важные слова начинаются с прописной буквы. Так текст выглядит торжественно и точно передаёт название учреждения.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на табличке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табличке у школы или библиотеки часто есть родовое слово и собственное название. Родовое слово может оставаться строчным, а имя учреждения пишется с прописной буквы, чтобы выделить его среди других.
</a:t>
            </a:r>
            <a:endParaRPr lang="en-US" sz="1084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и афиша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обложке газеты, в афише театра или на плакате названия оформляют особенно внимательно. Прописная буква помогает сразу понять, что перед читателем не обычная фраза, а официальное имя организации или издания.
</a:t>
            </a:r>
            <a:endParaRPr lang="en-US" sz="1027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названия учреждений в жизни
</a:t>
            </a:r>
            <a:endParaRPr lang="en-US" sz="2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Прописная или строчная: частые случаи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типичных примеров и правило для каждого случая.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зависит от того, обозначает ли слово собственное имя, или это обычное нарицательное слово.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правила по теме «Употребление прописных букв».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ошибки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затруднения появляются там, где слово похоже на обычное, но в тексте является собственным названием.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— распознать собственное имя. Правило начала предложения запоминается быстрее, поэтому ошибок там обычно меньше.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типичных школьных ошибок по теме; не статистические данные.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памятные даты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написание помогает выделить название события среди обычных слов. В календарях, открытках и школьных стенгазетах это особенно заметно и делает текст аккуратным.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многословных названиях прописной обычно начинается главное слово, а служебные слова остаются строчными. Поэтому правильно писать: День народного единства, а не всё слово подряд с заглавных букв.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праздников пишутся с прописной буквы, потому что обозначают важные события. К ним относятся Новый год, День знаний, День Победы и Международный женский день.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название праздника вызывает сомнение, его лучше проверить по учебнику или орфографическому словарю. Это самый надёжный способ избежать ошибки в поздравлении или письменной работе.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00" y="1725553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36966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книг, фильмов и произведений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названиях книг с прописной буквы пишется первое слово и собственные имена внутри названия. Поэтому правильно: «Приключения Тома Сойера», «Война и мир».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 спектакли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фильмов и спектаклей оформляются как особые единицы текста. Кавычки помогают отделить их от обычной речи, а прописная буква показывает, где начинается само название.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и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картин и песен действует то же правило: первое слово пишется с прописной буквы, а собственные имена сохраняют заглавную. Так оформляют названия «Алые паруса» и подобные им.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и афиши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списках литературы, афишах и сообщениях о прочитанном важно писать названия единообразно. Это делает запись понятной, аккуратной и помогает быстро отличить название произведения от комментария.
</a:t>
            </a:r>
            <a:endParaRPr lang="en-US" sz="10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написание по шагам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определить, нужна ли прописная буква в конкретном слове или названии.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Аббревиатуры и сокращения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Аббревиатуры помогают кратко записывать длинные названия, поэтому в них часто используются прописные буквы. Так пишут названия государств, организаций и учреждений: РФ, МГУ, ООН.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помнить полное название слова и его значение. Тогда легче понять, почему аббревиатура пишется именно так, а не иначе.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1866" y="950175"/>
            <a:ext cx="5940268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с разным написанием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быть строчным или прописным в зависимости от смысла и роли в тексте.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орфографии и школьные примеры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зависит не от самого слова, а от того, является ли оно частью собственного названия или обозначает обычный предмет.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Заголовки, подписи и выделение текста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 рисункам, схемам и таблицам нужно читать внимательно: если это целое предложение, оно начинается с прописной буквы. Если это словосочетание, правило может быть другим.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работе правильное написание заголовков и подписей показывает внимание к оформлению. Даже небольшая ошибка в первой букве может испортить впечатление от всего текста.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заголовке обычно с прописной буквы пишется первое слово, а дальше запись строится по общим правилам. Это помогает сразу увидеть тему текста и сделать оформление аккуратным.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слов чаще всего требуют прописной буквы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встречаются в учебных заданиях, объявлениях, картах и списках литературы. Поэтому правило приходится применять очень часто.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нужна проверка для имён собственных и географических названий. Значит, самый полезный навык — быстро распознавать особое название.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«Употребление прописных букв»
</a:t>
            </a:r>
            <a:endParaRPr lang="en-US" sz="6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шестиклассников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пропуск прописной в именах, фамилиях и отчествах. Такие слова нужно замечать сразу, потому что они называют конкретного человека.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путают месяцы и дни недели с праздниками: обычные названия времени пишутся строчно, а названия праздников начинаются с прописной буквы.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лишняя прописная появляется в обычных словах, которые не входят в название. В этом случае нужно проверить, не является ли слово нарицательным.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также возникают в названиях улиц, школ и праздников. Помогает проверка по словарю и внимательное чтение всего предложения целиком.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Сплошные прописные буквы в интернете обычно воспринимаются как слишком резкие или как сильное выделение. Поэтому в школьной переписке их используют только тогда, когда это действительно нужно.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Прописные буквы в цифровой среде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сообщениях, электронных письмах и презентациях действуют те же орфографические нормы, что и в бумажных текстах. Имена, названия и начало предложения пишутся с прописной буквы.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писать правильно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 только помнить правило, но и сопоставлять слово с контекстом. Особенно важно замечать, где обычное слово становится частью названия.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даёт сочетание правила и внимательной проверки текста. Если есть сомнение, стоит переписать слово после уточнения.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«Употребление прописных букв»
</a:t>
            </a:r>
            <a:endParaRPr lang="en-US" sz="6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117" y="1022089"/>
            <a:ext cx="1260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9120" y="1022065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9758" y="2431590"/>
            <a:ext cx="220500" cy="252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74303" y="2433657"/>
            <a:ext cx="220500" cy="252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 употреблению прописных букв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слово в предложении всегда пишется с прописной буквы. Это самый простой и самый частый случай, который нужно проверять прежде всего.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фамилии, отчества, прозвища и псевдонимы пишутся с прописной буквы, потому что называют конкретного человека.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стран, городов, рек, морей, улиц и гор пишутся с прописной буквы. Так подчёркивается, что речь идёт об уникальном объекте.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даты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праздников и важных дат пишутся с прописной буквы. Внутри многословного названия служебные слова обычно остаются строчными.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аббревиатуры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книг, фильмов и сокращения вроде РФ или МГУ тоже требуют внимания. Здесь важно помнить, что написание зависит от официального названия и принятого правила.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Прописная буква помогает писать точно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употребление прописных букв делает текст понятным, аккуратным и грамотным. Если видеть имя собственное, название или начало предложения, ошибиться становится гораздо труднее.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2026-05-23T08:59:31Z</dcterms:created>
  <dcterms:modified xsi:type="dcterms:W3CDTF">2026-05-23T08:59:31Z</dcterms:modified>
</cp:coreProperties>
</file>