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семь чисел открывают мир счёта.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58–61. Числа от 1 до 7
</a:t>
            </a:r>
            <a:endParaRPr lang="en-US" sz="465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знакомого счёта к новым числам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уже умеют пересчитывать предметы и писать отдельные цифры. Теперь слово, цифра и количество соединяются в одну понятную цепочку: игрушки, карандаши, яблоки и шаги помогают быстро увидеть число.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начало числового ряда и первый шаг к пониманию количества.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один предмет и легко узнаётся в любой знакомой ситуации.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— это пара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удобно запоминать через парные предметы: ботинки, варежки, глаза или уши. Они всегда воспринимаются как два, поэтому количество видно сразу.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слышит слово «пара», ему легче связать его с цифрой 2 и не путаться в повседневных примерах. Так счёт становится почти играющим.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51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7500" y="1337300"/>
            <a:ext cx="571500" cy="457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3 и 4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28350" y="2327525"/>
            <a:ext cx="3255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яблока или три кубика помогают потренировать счёт без спешки. Каждый предмет называют только один раз, чтобы не сбиться и не пропустить ни одного.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958175" y="2327525"/>
            <a:ext cx="3255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карандаша или четыре машинки показывают следующее число в ряду. При пересчёте важно двигаться по порядку, тогда ответ получается точным и понятным.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удобно показывать на руке: пять пальцев сразу дают готовый пример для счёта и сравнения.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легко составить из фломастеров или кубиков. Ребёнок видит количество и быстро запоминает новое число.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связывается с днями недели и завершает этот маленький числовой ряд.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5, 6 и 7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от 1 до 7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ряду стоят строго по порядку: 1, 2, 3, 4, 5, 6, 7. Это помогает быстро находить нужное число и не перепрыгивать через него.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число больше предыдущего на один. Поэтому рядом с 4 стоят 3 и 5, а рядом с 6 — 5 и 7.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порядок запомнен, счёт идёт увереннее. Числовой ряд становится как лестница: шаг за шагом вверх, без лишних остановок.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 без ошибок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каждый предмет называют один раз, не возвращаясь к уже посчитанному. Это главное правило, которое спасает от лишних хлопот и смешных ошибок.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сбиться, предметы лучше разложить в линию: игрушки, фрукты, кубики или палочки. Так видно, что уже посчитано, а что ещё ждёт своей очереди.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двух группах предметов одинаково, говорят «столько же». Это удобный способ показать, что различий нет и обе группы равны по количеству.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группе предметов больше, то в другой — меньше. На маленьких числах это заметно особенно хорошо, потому что всё можно быстро пересчитать.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«больше», «меньше» и «столько же» помогают не только сравнивать, но и объяснять результат простыми фразами без сложных рассуждений.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ребёнок видит, что число складывается из частей, а не появляется само по себе. Это первый уверенный шаг к сложению.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получить из разных частей: 1 и 1, а также 1 и 2.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3
</a:t>
            </a:r>
            <a:endParaRPr lang="en-US" sz="7266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можно разложить как 1 и 3 или как 2 и 2. Так ребёнок видит, что одно число складывается из разных частей.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тоже имеет несколько вариантов состава: 1 и 4, а ещё 2 и 3. Один ответ получается разными путями, и это удобно запоминать.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лежат предметы, их легко объединять и пересчитывать. Четыре кубика или пять яблок помогают увидеть состав числа без сложных объяснений.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разложения готовят к сложению. Ребёнок начинает понимать: части можно соединить, и тогда получится новое число, большее по количеству.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4 и 5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6 и 7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можно получить разными способами: 1 и 5, 2 и 4, 3 и 3. Ребёнок замечает, что у одного числа бывает несколько составов.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складывается из 1 и 6, 2 и 5, 3 и 4. Такие пары удобно показывать на счётных палочках, кубиках или рисунках.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состав числа знаком, примеры решаются быстрее. Не нужно долго пересчитывать всё заново: достаточно вспомнить, какие части уже умеют собираться в нужное число.
</a:t>
            </a:r>
            <a:endParaRPr lang="en-US" sz="14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кучки становятся одной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две маленькие группы предметов: сначала отдельно, потом вместе. К двум кубикам добавляют ещё один, и получается три. Ребёнок видит, как было мало, а стало больше, и это уже настоящее сложение.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понять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показать 3 яблока в одной корзинке и 2 в другой. Если их объединить, получится 5 яблок. Такая наглядность делает пример понятным без долгих объяснений и помогает запомнить действие прибавления.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сложение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показывает, что из группы убрали один или несколько предметов. Например, из двух мячей убрали один, и остался всего один мяч.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примерах 3−1=2 и 5−2=3 хорошо видно, что после убирания предметов становится меньше. Главное — не потерять тот, который остался.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сначала увидеть все предметы, а потом отметить те, что исчезли. Так ребёнок легко понимает, что именно вычитается из числа.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считать медленно и внимательно, ответ находится без путаницы. Вычитание учит замечать не только то, что есть, но и то, чего уже нет.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 пределах 7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числа каждый день
</a:t>
            </a:r>
            <a:endParaRPr lang="en-US" sz="2994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на руке
</a:t>
            </a:r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руке у человека пять пальцев. Это очень удобный счётный помощник: пальцы всегда рядом, не теряются и отлично показывают число 5.
</a:t>
            </a:r>
            <a:endParaRPr lang="en-US" sz="132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неделе семь дней, и это легко запомнить по привычному порядку. Число 7 помогает назвать каждый день и увидеть весь круг недели.
</a:t>
            </a:r>
            <a:endParaRPr lang="en-US" sz="136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 и его ножки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стульев четыре ножки. Такой предмет удобно использовать на уроке: ребёнок быстро замечает число 4 и связывает его с знакомой вещью.
</a:t>
            </a:r>
            <a:endParaRPr lang="en-US" sz="126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можно увидеть разные числа, а циферблат похож на маленький числовой круг. Он напоминает, что числа работают не только в тетради, но и в жизни.
</a:t>
            </a:r>
            <a:endParaRPr lang="en-US" sz="12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картинке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яблок на рисунке помогают сразу увидеть количество и сосчитать предметы по порядку. Если яблоки разного цвета или лежат в двух кучках, ребёнок может сравнить группы и заметить состав числа без лишних слов.
</a:t>
            </a:r>
            <a:endParaRPr lang="en-US" sz="1261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и машинки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Шарики, машинки и другие знакомые предметы делают задание живым и понятным. Их можно объединять, разъединять и пересчитывать, а значит, легко показать сложение, вычитание и сравнение на одной картинке.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грибы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 и грибы на рисунке помогают перейти от настоящего предмета к цифре и записи примера. Ребёнок сначала видит количество глазами, а потом учится обозначать его числом и знаком действия.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предметные картинки так полезны
</a:t>
            </a:r>
            <a:endParaRPr lang="en-US" sz="25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простая задача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первокласснику не путаться в коротких задачах про игрушки, фрукты и школьные вещи.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пропускает предмет при счёте или считает один и тот же предмет дважды. Помогает медленный пересчёт и указание на каждый предмет пальцем.
</a:t>
            </a:r>
            <a:endParaRPr lang="en-US" sz="1588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Путаются и соседние числа: например, 4 и 5 или 6 и 7. Здесь выручает числовой ряд, где видно, кто стоит перед кем и кто за кем.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неверно выбрать знак сложения или вычитания. Полезно сначала представить картинку: предметов стало больше или, наоборот, часть убрали.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начинает не с первого предмета, результат может сбиться. Лучше проверить себя по рисунку ещё раз и спокойно пройти весь ряд с начала.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изучении чисел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уроков 58–61
</a:t>
            </a:r>
            <a:endParaRPr lang="en-US" sz="2936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уверенно называет числа от 1 до 7, показывает их цифрами и находит место каждого числа в числовом ряду без лишней суеты.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считает предметы, сравнивает небольшие группы и знает состав чисел 2–7, поэтому легче понимает, как числа соединяются или разделяются.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решает простые примеры на сложение и вычитание в пределах 7 и готов к следующим урокам, где эти умения понадобятся ещё чаще.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семь чисел — уже в копилке!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58–61 помогают детям уверенно подружиться с числами от 1 до 7. Они учатся считать, сравнивать, складывать и вычитать, а заодно видеть порядок, смысл и красоту математики.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2026-05-20T13:46:09Z</dcterms:created>
  <dcterms:modified xsi:type="dcterms:W3CDTF">2026-05-20T13:46:09Z</dcterms:modified>
</cp:coreProperties>
</file>