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на немецком языке: тема для урока в 8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помогает учить немецкий интересно, понятно и по-настоящему жизненно.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близка подросткам: знакомые фильмы, понятные слова и реальные ситуации делают разговор естественным. Можно учить лексику, тренировать диалоги и одновременно узнавать культуру немецкоязычных стран.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кино легко обсуждать по-немецки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0874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74924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4828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57499" y="4206233"/>
            <a:ext cx="521700" cy="463733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849524" y="4206233"/>
            <a:ext cx="521700" cy="463733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 теме «Кино»
</a:t>
            </a:r>
            <a:endParaRPr lang="en-US" sz="3200" dirty="0"/>
          </a:p>
        </p:txBody>
      </p:sp>
      <p:sp>
        <p:nvSpPr>
          <p:cNvPr id="20" name="Text 2"/>
          <p:cNvSpPr txBox="1"/>
          <p:nvPr/>
        </p:nvSpPr>
        <p:spPr>
          <a:xfrm>
            <a:off x="1787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темы помогают назвать место просмотра, участников и основные части фильма: der Film, das Kino, der Zuschauer, die Leinwand, der Trailer, die Handlung.
</a:t>
            </a:r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слова
</a:t>
            </a:r>
            <a:endParaRPr lang="en-US" sz="1270" dirty="0"/>
          </a:p>
        </p:txBody>
      </p:sp>
      <p:sp>
        <p:nvSpPr>
          <p:cNvPr id="21" name="Text 3"/>
          <p:cNvSpPr txBox="1"/>
          <p:nvPr/>
        </p:nvSpPr>
        <p:spPr>
          <a:xfrm>
            <a:off x="376281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выразить впечатление, удобно использовать короткие фразы: Ich finde den Film spannend. Der Film ist lustig. Die Handlung ist interessant. Die Musik ist gut.
</a:t>
            </a:r>
            <a:pPr algn="ctr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о фильме
</a:t>
            </a:r>
            <a:endParaRPr lang="en-US" sz="1337" dirty="0"/>
          </a:p>
        </p:txBody>
      </p:sp>
      <p:sp>
        <p:nvSpPr>
          <p:cNvPr id="22" name="Text 4"/>
          <p:cNvSpPr txBox="1"/>
          <p:nvPr/>
        </p:nvSpPr>
        <p:spPr>
          <a:xfrm>
            <a:off x="197079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обсуждения жанров нужны слова der Abenteuerfilm, die Komödie, der Kriminalfilm, der Zeichentrickfilm, der Science-Fiction-Film и der Liebesfilm. Они расширяют ответы ученика.
</a:t>
            </a:r>
            <a:pPr algn="ctr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фильмов
</a:t>
            </a:r>
            <a:endParaRPr lang="en-US" sz="1341" dirty="0"/>
          </a:p>
        </p:txBody>
      </p:sp>
      <p:sp>
        <p:nvSpPr>
          <p:cNvPr id="23" name="Text 5"/>
          <p:cNvSpPr txBox="1"/>
          <p:nvPr/>
        </p:nvSpPr>
        <p:spPr>
          <a:xfrm>
            <a:off x="555484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уметь описывать сцены и события: die Szene, das Ende, die Vorstellung, der Sitzplatz. Эти слова помогают понимать тексты и пересказывать содержание фильма.
</a:t>
            </a:r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на экране
</a:t>
            </a:r>
            <a:endParaRPr lang="en-US" sz="1270" dirty="0"/>
          </a:p>
        </p:txBody>
      </p:sp>
      <p:sp>
        <p:nvSpPr>
          <p:cNvPr id="24" name="Text 6"/>
          <p:cNvSpPr txBox="1"/>
          <p:nvPr/>
        </p:nvSpPr>
        <p:spPr>
          <a:xfrm>
            <a:off x="73468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слова по теме легко вводить в устную речь, чтение и мини-диалоги. Это делает тему удобной для 8 класса и помогает быстро говорить по образцу.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для урока
</a:t>
            </a:r>
            <a:endParaRPr lang="en-US" sz="13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 кинотеатра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изображении легко узнать большой экран, затемнённый зал и ряды кресел. Такой интерьер сразу показывает, что речь идёт о просмотре фильма вместе со зрителями.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Кинотеатр и просмотр фильма: что видно на изображении
</a:t>
            </a:r>
            <a:endParaRPr lang="en-US" sz="2984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описания обстановки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описания подойдут слова hell, dunkel, groß, bequem, modern. По-немецки кинотеатр называется das Kino, а билет — die Eintrittskarte или die Karte.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жанры фильмов выбирают школьники
</a:t>
            </a:r>
            <a:endParaRPr lang="en-US" sz="2959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жанры проще всего обсуждать на уроке и почему выбор зависит от возраста, сюжета и динамики действия.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жанры с понятным и быстрым сюжетом; более сложные фильмы требуют внимательного обсуждения и развитой лексики.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иллюстративная диаграмма на основе типичных предпочтений школьников; без привязки к конкретному социологическому опросу.
</a:t>
            </a:r>
            <a:endParaRPr lang="en-US" sz="152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фильмов и их признаки на немецком языке
</a:t>
            </a:r>
            <a:endParaRPr lang="en-US" sz="2622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Komödie ist ein Film mit Humor und lustigen Situationen. Solche Filme sind leicht zu verstehen, weil die Handlung meist klar ist und die Figuren oft in komische Probleme geraten.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Abenteuerfilm zeigt Reisen, Gefahren und spannende испытания. Der Krimi erzählt von einem Geheimnis, einer Suche oder einem Fall, den die Figuren Schritt für Schritt lösen müssen.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Science-Fiction-Film und der Zeichentrickfilm sprechen besonders viele Kinder und Jugendliche an. Der erste zeigt Zukunft und Technik, der zweite arbeitet mit Animation und eignet sich oft für Familien.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в кино и их функции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профессии в кино и помогает связать немецкие слова с их задачами.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 создают разные специалисты, и успех зависит от согласованной работы каждого участника съёмочной команды.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Общеупотребительная кинолексика немецкого языка.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фильма от идеи до зрителя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основных этапов создания и показа фильма.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фильмы и известные имена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немецкоязычном кино известны режиссёры Фатих Акин, Вим Вендерс и Том Тыквер. Их фильмы показывают разные стороны жизни, историю и современные проблемы.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актёров выделяются Даниэль Брюль и Мориц Бляйбтрой. В разговоре по теме уместно называть страны Deutschland, Österreich и die Schweiz.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влияет на впечатление от фильма
</a:t>
            </a:r>
            <a:endParaRPr lang="en-US" sz="284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обсуждения фильма важно замечать не только сюжет, но и то, как музыка и звук поддерживают настроение сцен.
</a:t>
            </a:r>
            <a:pPr algn="l" indent="0" marL="0">
              <a:lnSpc>
                <a:spcPct val="100000"/>
              </a:lnSpc>
              <a:buNone/>
            </a:pPr>
            <a:r>
              <a:rPr lang="en-US" sz="15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музыка обычно воспринимаются сильнее всего, но выразительность фильма создаётся сочетанием всех элементов.
</a:t>
            </a:r>
            <a:pPr algn="l" indent="0" marL="0">
              <a:lnSpc>
                <a:spcPct val="100000"/>
              </a:lnSpc>
              <a:buNone/>
            </a:pPr>
            <a:r>
              <a:rPr lang="en-US" sz="15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иллюстративная диаграмма для анализа компонентов фильма; без привязки к статистическому исследованию.
</a:t>
            </a:r>
            <a:endParaRPr lang="en-US" sz="155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выразите своё мнение: Ich mag den Film, weil ...; Das Ende ist überraschend. Можно добавить оценку музыки, актёров или сцены, чтобы ответ звучал живо и убедительно.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говорить о фильме по-немецки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назовите фильм и его жанр: Der Film heißt ...; Er ist spannend, lustig oder traurig. Такие короткие фразы помогают сразу начать связное описание без сложных конструкций.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расскажите о главном герое и месте действия: Die Hauptfigur ist ...; Die Handlung spielt in ... . Эти модели подходят для простого пересказа сюжета на уровне 8 класса.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истории о мультфильмах и семейном просмотре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Мультфильм, который легко обсуждать в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выбирают мультфильмы, потому что в них понятный сюжет и яркие персонажи. Даже если история фантастическая, в ней легко увидеть дружбу, смелость и ответственность. Поэтому der Zeichentrickfilm хорошо подходит для разговора на немецком языке.
</a:t>
            </a:r>
            <a:endParaRPr lang="en-US" sz="942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анимация помогает рассказать о чувствах
</a:t>
            </a:r>
            <a:pPr algn="ctr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die Animation передаёт настроение героев очень точно: жестами, цветом и музыкой. Это удобно для школьников, потому что можно описывать не только действия, но и эмоции. Такой фильм помогает учиться замечать детали и говорить о них простыми фразами.
</a:t>
            </a:r>
            <a:endParaRPr lang="en-US" sz="98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просмотр как повод для беседы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мультфильмы смотрят дома вместе с родителями или друзьями. После просмотра легко обсудить, кто понравился больше всего и почему. Для урока это полезно: ученики вспоминают сюжет, повторяют лексику и учатся слушать мнение других.
</a:t>
            </a:r>
            <a:endParaRPr lang="en-US" sz="104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всего встречаются в теме кино
</a:t>
            </a:r>
            <a:endParaRPr lang="en-US" sz="2725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базовая лексика связана с местом просмотра, участниками съёмок и основными элементами фильма.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выучить слова Film, Kino и Schauspieler: они чаще всего нужны для чтения, коротких ответов и обсуждения фильмов.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учебной лексике темы «Kino» для 8 класса; данные упорядочены для наглядности.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в немецкоязычных странах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Германии, Австрии и Швейцарии кино связано не только с развлечением, но и с культурными событиями, школьными проектами и обсуждением современных тем, близких подросткам.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Берлинале в Берлине — один из самых известных кинофестивалей Европы. Он помогает новым фильмам получить внимание зрителей, критиков и профессионалов киноиндустрии.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немецкоязычных странах снимают фильмы для детей, подростков и взрослых. Среди них есть комедии, исторические картины, документальные ленты и фильмы о повседневной жизни.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немецкого школьники часто смотрят короткие фрагменты или трейлеры. Это помогает понять речь на слух, запомнить лексику и обсудить фильм без длинного пересказа.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Форматы просмотра фильмов и немецкая лексика
</a:t>
            </a:r>
            <a:endParaRPr lang="en-US" sz="265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один и тот же фильм можно смотреть по-разному и какие слова при этом используют по-немецки.
</a:t>
            </a:r>
            <a:pPr algn="l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просмотра влияет на впечатление: в кино важен общий эффект, дома — удобство, а стриминг даёт быстрый доступ к фильму.
</a:t>
            </a:r>
            <a:pPr algn="l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общеупотребительной немецкой лексике по теме кино.
</a:t>
            </a:r>
            <a:endParaRPr lang="en-US" sz="143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800" y="1627595"/>
            <a:ext cx="521700" cy="417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01875" y="1604408"/>
            <a:ext cx="521700" cy="46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74250" y="1584875"/>
            <a:ext cx="3771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74325" y="1584875"/>
            <a:ext cx="37710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2100" y="1627595"/>
            <a:ext cx="521700" cy="41736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и современное кино
</a:t>
            </a:r>
            <a:endParaRPr lang="en-US" sz="3081" dirty="0"/>
          </a:p>
        </p:txBody>
      </p:sp>
      <p:sp>
        <p:nvSpPr>
          <p:cNvPr id="16" name="Text 2"/>
          <p:cNvSpPr txBox="1"/>
          <p:nvPr/>
        </p:nvSpPr>
        <p:spPr>
          <a:xfrm>
            <a:off x="2188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Монтаж на компьютере
</a:t>
            </a:r>
            <a:pPr algn="l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фильм часто собирают в цифровой программе. Это позволяет быстро менять порядок сцен, исправлять детали и точно выстраивать ритм всей истории.
</a:t>
            </a:r>
            <a:endParaRPr lang="en-US" sz="1240" dirty="0"/>
          </a:p>
        </p:txBody>
      </p:sp>
      <p:sp>
        <p:nvSpPr>
          <p:cNvPr id="17" name="Text 3"/>
          <p:cNvSpPr txBox="1"/>
          <p:nvPr/>
        </p:nvSpPr>
        <p:spPr>
          <a:xfrm>
            <a:off x="2001875" y="2155150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Спецэффекты
</a:t>
            </a:r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Эффекты создают зрелищность и помогают показать то, что трудно снять в реальности. Для этого используют графические программы и отдельные слои изображения.
</a:t>
            </a:r>
            <a:endParaRPr lang="en-US" sz="1344" dirty="0"/>
          </a:p>
        </p:txBody>
      </p:sp>
      <p:sp>
        <p:nvSpPr>
          <p:cNvPr id="18" name="Text 4"/>
          <p:cNvSpPr txBox="1"/>
          <p:nvPr/>
        </p:nvSpPr>
        <p:spPr>
          <a:xfrm>
            <a:off x="38019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Просмотр на экранах
</a:t>
            </a:r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смотрят фильмы не только в кинотеатре, но и на смартфонах, планшетах и Smart-TV. Поэтому изображение должно быть чётким даже на маленьком экране.
</a:t>
            </a:r>
            <a:endParaRPr lang="en-US" sz="1325" dirty="0"/>
          </a:p>
        </p:txBody>
      </p:sp>
      <p:sp>
        <p:nvSpPr>
          <p:cNvPr id="19" name="Text 5"/>
          <p:cNvSpPr txBox="1"/>
          <p:nvPr/>
        </p:nvSpPr>
        <p:spPr>
          <a:xfrm>
            <a:off x="5601975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Стриминг и трейлеры
</a:t>
            </a:r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Trailer и Stream — привычные слова в медиасреде. Трейлер знакомит с фильмом заранее, а стриминг даёт возможность начать просмотр почти сразу.
</a:t>
            </a:r>
            <a:endParaRPr lang="en-US" sz="1344" dirty="0"/>
          </a:p>
        </p:txBody>
      </p:sp>
      <p:sp>
        <p:nvSpPr>
          <p:cNvPr id="20" name="Text 6"/>
          <p:cNvSpPr txBox="1"/>
          <p:nvPr/>
        </p:nvSpPr>
        <p:spPr>
          <a:xfrm>
            <a:off x="740205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заимствования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меняет и язык: в немецкой речи часто встречаются Computer, Tablet, Effekt и Stream. Такие слова легко узнаются и помогают понимать современный медиа-текст.
</a:t>
            </a:r>
            <a:endParaRPr lang="en-US" sz="124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школьник выбирает фильм для просмотра
</a:t>
            </a:r>
            <a:endParaRPr lang="en-US" sz="285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решения: от первого впечатления до обсуждения после просмотра.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Кинофестивали и награды в мире кино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с красной дорожкой и афишами привлекают внимание к новым фильмам и их создателям. Награды, такие как Oscar, Goldene Palme и Goldener Bär, показывают, что кино оценивают как искусство, а не только как развлечение.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Берлинале в Берлине особенно важно для немецкого кино: здесь показывают новые работы и поддерживают талантливых режиссёров. Для зрителей фестиваль — это возможность увидеть разные страны, темы и языки в одном месте.
</a:t>
            </a:r>
            <a:endParaRPr lang="en-US" sz="15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 возможные риски просмотра фильмов
</a:t>
            </a:r>
            <a:endParaRPr lang="en-US" sz="2769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кино может быть полезным учебным ресурсом, если выбирать подходящие фильмы и ограничивать время просмотра.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заметно выше, когда просмотр связан с целью: языком, культурой или обсуждением. Риски уменьшаются при разумном выборе и умеренности.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педагогическим наблюдениям и общим рекомендациям по экранной нагрузке для школьников.
</a:t>
            </a:r>
            <a:endParaRPr lang="en-US" sz="152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как интересная тема для урока немецкого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кино делает урок немецкого языка живым и понятным: ученики учатся говорить о фильмах, понимать короткие тексты и узнавать культуру немецкоязычных стран через знакомую и интересную им сферу.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2026-05-25T02:55:31Z</dcterms:created>
  <dcterms:modified xsi:type="dcterms:W3CDTF">2026-05-25T02:55:31Z</dcterms:modified>
</cp:coreProperties>
</file>