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предложений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соединяются в единый, понятный и связный текст?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должен быть связным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текст читается легче и воспринимается как единое целое. Средства связи помогают не терять мысль, избегать лишних повторов, точнее передавать смысл и показывать, как события или рассуждения развиваются шаг за шагом.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связь предложений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 — это языковые и смысловые способы, которые соединяют одно высказывание с другим и делают текст понятным для читателя.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предложение может продолжать предыдущую мысль, уточнять деталь, объяснять причину события или подводить к выводу, не нарушая цельности текста.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часто используются повтор ключевого слова, местоимения, синонимы, союзы, союзные слова и указание на время или место.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средства работают вместе, текст становится логичным, плавным и воспринимается не как набор фраз, а как единое сообщение.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повтор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повтор возникает тогда, когда в соседних предложениях повторяется одно и то же слово или его однокоренные формы: лес, в лесу, лесной.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повтор удерживает в центре внимания главную тему текста и помогает читателю сразу понять, о чём идёт речь, не теряя смысловой нити.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может быть точным или частичным: слово меняется по форме, но сохраняет общий корень и связь с основной мыслью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как средство связи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подбирать синоним так, чтобы он действительно подходил по смыслу и не нарушал точность высказывания.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позволяют заменить повторяющееся слово близким по значению, чтобы речь звучала точнее, богаче и не казалась однообразной.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синонимы сохраняют общий смысл, но дают возможность выбрать более удачное слово для конкретной ситуации, стиля или оттенка значения.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роли связок между предложениями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уже названные слова и помогают избежать ненужных повторов: он, она, они, этот, такой, 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тексте называют человека, предмет или животное, а затем продолжают о нём говорить через местоимение, делая речь плавной и естественной.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местоимения используются в повествовании, где важно следить за действующими лицами и не перегружать текст одинаковыми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времени и указателей места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потом — наконец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ребята вышли из школы и сначала пошли к остановке. Потом они свернули к парку, а наконец добрались до музея. Такие слова сразу показывают порядок действий и помогают легко представить весь маршрут.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Здесь, там 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лежала карта, а рядом стоял рюкзак. Здесь, у окна, мальчик проверял путь, а там, у двери, уже ждали друзья. Указатели места помогают увидеть, где именно происходит действие и как связаны предметы.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части предложения и показывают, как связаны мысли: и, но, а, потому что, чтобы, когда, если.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можно обозначить причину, противопоставление, условие, цель или время, поэтому речь становится точнее и яснее.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который, где, куда, откуда связывают части сложных предложений и уточняют, о каком предмете или месте идёт речь.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такие средства помогают выстроить последовательный ответ и показать связь между фактами, вопросами и выводами.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предложение связано с другим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текст развивается от общей темы к новому сообщению.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и словосочетания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не называют предметы и действия, а помогают выразить порядок мыслей: во-первых, во-вторых, наконец.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показывать пример, уточнение или вывод: например, итак, значит. Благодаря этому рассуждение становится более понятным и организованным.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ответах вводные слова помогают строить объяснение, сравнивать факты и делать выводы, не теряя логики изложения.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связи встречаются чаще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зависит от типа текста: в коротких ответах особенно заметны слова, которые быстро соединяют соседние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Модельное наблюдение над небольшим учебным текстом для демонстрации, 2025.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союзы чаще всего обеспечивают связность; повторы, синонимы и вводные слова дополняют их, уточняя смысл и структуру.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и их роль в тексте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средства связи, краткие примеры и их функцию в предложении и абзаце.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выполняет свою задачу, но вместе они делают текст точным, последовательным и удобным для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892" y="1755756"/>
            <a:ext cx="640800" cy="51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5192" y="1744581"/>
            <a:ext cx="622500" cy="5533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и параллельная связь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52892" y="2519999"/>
            <a:ext cx="35973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следующее предложение опирается на предыдущее: слово повторяется, заменяется местоимением или синонимом, поэтому мысль развивается шаг за шагом и легко прослеживается.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915192" y="2520105"/>
            <a:ext cx="35973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относятся к одной теме и построены похоже. Они не развивают событие, а создают общую картину предмета, человека или природы, сохраняя ровный и цельный текст.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 повествовании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вводит время и место, а слова сначала, однажды, в тот день помогают сразу понять, с чего начинается рассказ.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Развитие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используются потом, после этого, вскоре: они показывают, как одно событие следует за другим и не дают потерять последовательность.
</a:t>
            </a:r>
            <a:endParaRPr lang="en-US" sz="1186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Уточнение участников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он, она, они заменяют повторяющиеся имена героев, чтобы текст звучал естественно и не перегружался одинаковыми словами.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наконец, поэтому, так что помогают подвести итог событиям и показать результат, к которому привело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 описании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здесь, вокруг, рядом, этот, такой соединяют предложения в единое наблюдение и создают ощущение целостного пространства или образа.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особенно важен повтор ключевого слова: он удерживает один предмет в центре внимания и помогает читателю не потерять тему.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прилагательные и указательные слова расширяют картину. Они называют признаки точнее, делают описание более выразительным и помогают избежать однообразия.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0349" y="1596462"/>
            <a:ext cx="42795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653518"/>
            <a:ext cx="570600" cy="456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 рассуждении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потому что, значит и следовательно показывают, как из причины возникает вывод. Без них рассуждение распадается на отдельные фразы и теряет доказательность.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аргументов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во-вторых, таким образом помогают выстроить рассуждение по шагам. Читатель видит, какие доводы идут первыми, а какой вывод появляется в конце.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например, итак, следовательно соединяют объяснение с примером и итогом. Благодаря этому рассуждение звучит связно, понятно и убедительно для слушателя.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связном тексте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частое повторение одного и того же слова делает текст тяжёлым. Лучше использовать повтор только там, где он действительно нужен для сохранения темы.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Непонятное местоимение мешает чтению, если нельзя сразу определить, к кому или к чему оно относится. Такое предложение требует уточнения.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союз может исказить смысл: например, вместо причины получится противопоставление или просто соединение двух не связанных мыслей.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тексте отсутствуют переходы между предложениями. Тогда даже правильные фразы звучат разрозненно и не образуют цельного сообщения.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связность текста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общую тему: все предложения должны быть связаны с одной главной мыслью и не уходить в сторону.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проверить, есть ли переходы между предложениями: повтор, местоимение, союз, вводное слово или другой ясный способ связи.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читается плавно и не вызывает вопросов о том, кто, что и почему, значит, он действительно цельный и связный.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над учебным текстом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средства связи чаще всего встречаются в коротком тексте и как распределяется их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Модельный анализ короткого учебного текста для демонстрации, 2025.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работают местоимения и союзы; остальные средства встречаются реже, но делают текст более точным, выразительным и логичным.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текст — понятная мысль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объединяют предложения в единый текст, помогают точно выразить мысль и сделать речь плавной. Для школьника это основа грамотного пересказа, ответа и собственного сочинения.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2026-05-23T08:47:19Z</dcterms:created>
  <dcterms:modified xsi:type="dcterms:W3CDTF">2026-05-23T08:47:19Z</dcterms:modified>
</cp:coreProperties>
</file>