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8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01600" y="2139500"/>
            <a:ext cx="51927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аксессуары: введение и ключевые темы
</a:t>
            </a:r>
            <a:endParaRPr lang="en-US" sz="2932" dirty="0"/>
          </a:p>
        </p:txBody>
      </p:sp>
      <p:sp>
        <p:nvSpPr>
          <p:cNvPr id="5" name="Text 1"/>
          <p:cNvSpPr txBox="1"/>
          <p:nvPr/>
        </p:nvSpPr>
        <p:spPr>
          <a:xfrm>
            <a:off x="1501600" y="3220059"/>
            <a:ext cx="50964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одежды и аксессуаров в жизни: защита, самовыражение и стиль.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249525" y="400375"/>
            <a:ext cx="24606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служит человеку уже около 100 000 лет, изначально для защиты, а первые аксессуары отражали статус и оберегали. С тех пор менялись материалы, технологии и культурные ценности.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одежды в культуре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типы одежды для повседневной жизни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гардероба составляют удобные футболки, джинсы, свитшоты и платья, которые подходят для множества повседневных ситуаций.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занятий спортом и активного отдыха востребованы шорты, спортивные костюмы и толстовки, обеспечивающие комфорт и свободу движений.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выбирают практичные и универсальные вещи, подходящие как для уроков, так и для свободного времени вне школы.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Головные уборы и защита от факторов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Шапки и кепки защищают голову от холода, солнца или ветра. Они также служат стильным элементом образа, подчёркивая индивидуальность и настроение их владельца.
</a:t>
            </a:r>
            <a:endParaRPr lang="en-US" sz="1051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Сумки и рюкзаки: хранение и удобство переноски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Сумки облегчают ношение личных вещей, а рюкзаки равномерно распределяют нагрузку на спину. Они являются незаменимыми аксессуарами для школьников и активных подростков.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 очки: акценты стиля и утилитарность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 защищают глаза от ультрафиолета, а браслеты и серьги помогают выразить характер. Эти мелкие детали дополняют образ и выделяют индивидуальность.
</a:t>
            </a:r>
            <a:endParaRPr lang="en-US" sz="1098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аксессуаров и их функции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учащихся предпочитают комфортные повседневные вещи, что отражает образ жизни и учебные потребности.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и практичность остаются главными критериями при выборе одежды среди подростков.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средних школ России, 2023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одежды среди российских подростков (2023)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144" y="2477750"/>
            <a:ext cx="2378813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фасонах, цветах и ценах между одеждой для мальчиков и девочек в России.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модные нормы влияют на выбор фасонов и цветов одежды для подростков.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РАНХиГС, 2022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мужской и женской одежды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обеспечивает защиту от погодных условий, сохраняя тепло и комфорт при любой погоде.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фасоны одежды помогают скрыть или подчеркнуть черты фигуры, усиливая уверенность владельца.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Аксессуары акцентируют индивидуальность и стиль, дополняя общий образ пользователя.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предметы, как значки или галстуки, показывают принадлежность к школе или сообществу.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функции одежды и аксессуаров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хорошо сохраняет тепло и подходит для зимней одежды. Она воздухопроницаема и устойчива к влаге, что делает её популярным материалом для свитеров и пальто.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— натуральное тепло
</a:t>
            </a:r>
            <a:endParaRPr lang="en-US" sz="1296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 пропускает воздух, приятен к коже и легко стирается. Его используют для футболок, рубашек и детской одежды благодаря гипоаллергенности.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 — комфорт и дышащий материал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Полиэстер устойчив к механическим повреждениям и быстро сохнет. Этот материал широко применяется в спортивной одежде и верхней одежде благодаря практичности.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Полиэстер — износостойкий синтетик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материалы: свойства и применение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42260"/>
            <a:ext cx="368100" cy="294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211935"/>
            <a:ext cx="368100" cy="294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8650" y="1298100"/>
            <a:ext cx="334950" cy="38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тренды подростковой моды
</a:t>
            </a:r>
            <a:endParaRPr lang="en-US" sz="208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футболки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 модели с яркими цветами и принтами, которые позволяют выделиться в школьной среде.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Винтажные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Винтажная одежда и аксессуары возвращаются в моду, вдохновляя подростков на оригинальные образы.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блогеров и соцсетей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Кумиры подростков в соцсетях задают тенденции, ускоряя распространение новых модных стилей.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Оверсайз-стиль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крой одежды остаётся востребованным, обеспечивая комфорт и современный внешний вид.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покупки одежды: шаг за шагом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выбора и приобретения одежды и аксессуаров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2013 года в России введены обязательные нормы для школьной формы, которые регулируют её внешний вид и стандарты качества, направленные на единство и дисциплину в учебных заведениях.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комплект школьной формы включает пиджак, брюки или юбку, жилет и рубашку. Часто добавляют галстук и эмблему школы для усиления корпоративной принадлежности.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дизайн ориентирован на комфорт и практичность: разрешены свободные фасоны, эластичные ткани и разнообразные цветовые решения, что учитывает особенности активности детей в школе.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форма: законы, традиции, современность
</a:t>
            </a:r>
            <a:endParaRPr lang="en-US" sz="24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гардероб зимой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холодный сезон востребованы утеплённые куртки, свитера, шапки и шарфы, а также перчатки для защиты от мороза. Такие вещи помогают сохранять тепло и комфорт при низких температурах.
</a:t>
            </a:r>
            <a:endParaRPr lang="en-US" sz="107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Демисезонная одежда весной и осенью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сезоны требуют ветровок, свитшотов и лёгких курток, которые защищают от ветра и дождя, оставаясь при этом удобными для активных прогулок и занятий.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комплекты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популярны лёгкие футболки, шорты и сарафаны, обеспечивающие свободу движений и хорошую вентиляцию. Материалы преимущественно натуральные, чтобы кожа могла «дышать» в жару.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для разных времён года: примеры гардероба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костюмы и культурная идентичность
</a:t>
            </a:r>
            <a:endParaRPr lang="en-US" sz="2487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различных регионах России национальный костюм отражает богатство традиций — в центральных областях известны сарафаны и кокошники, символизирующие древние обычаи и ремёсла.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Кавказе мужчины предпочитают чёркески и папахи — символы мужества и гордости, а женщины украшают наряды вышивкой и яркими аксессуарами, подчёркивающими местные особенности.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национальные наряды, такие как японское кимоно или индийское сари, несут в себе глубокую культурную значимость и используются в торжествах для сохранения исторической преемственности.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спорта и активного образа жизни на стиль одежды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начала XXI века спортивный стиль активно проникает в повседневную моду: толстовки, кроссовки и спортивные брюки становятся неотъемлемой частью школьного гардероба и городской одежды.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тренд отражает рост популярности здорового образа жизни и удобства, сочетая комфорт и эстетику. Внешний вид в стиле «спорт-шик» объединяет элементы практичности с модными акцентами.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Синтетические ткани способствуют повышению углеродного следа из-за интенсивного производства и невысокой биоразлагаемости, что оказывает негативное воздействие на окружающую среду.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популярность одежды из органического хлопка, который производится без вредных химикатов, снижая загрязнение почв и поддерживая здоровье работников текстильной отрасли.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Переработанные материалы и повторное использование волокон уменьшают отходы и экономят ресурсы, что способствует развитию устойчивого подхода к моде среди молодёжи.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бренды активно внедряют маркировки, информирующие покупателей о составе и способах производства, позволяют подросткам осознанно выбирать одежду с минимальным воздействием на природу.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Экологичность и современная одежда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ухаживать за одеждой и аксессуарами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стирать одежду согласно указаниям на ярлыках, выбирая подходящий режим и температуру, чтобы сохранить текстуру и цвет материала и продлить срок службы вещи.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и аксессуары требуют регулярной очистки и обработки специальными средствами, защищающими от влаги, грязи и преждевременного износа, сохраняя привлекательный внешний вид.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Хранить одежду нужно аккуратно: подвешивать на плечики для сохранения формы и использовать чехлы для защиты от пыли и повреждений, что обеспечивает долгосрочное качество изделий.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8025" y="1771425"/>
            <a:ext cx="3286350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соответствия основных аксессуаров с их назначением и возрастными группами школьников и подростков.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Аксессуары адаптированы под практические нужды и вкусы разных возрастных групп, отражая функциональность и стремление к самовыражению.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опроса среди российских школьников, РАНХиГС, 2022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аксессуары: функции и возрастные предпочтения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бренды занимают лидирующие позиции благодаря сочетанию удобства и стиля, что особенно важно для активных подростков из городов России.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Предпочтение спортивной одежды указывает на растущий тренд на комфорт и узнаваемость, а также отражает влияние маркетинга и популярности брендов.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подростков в России, 2023 год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бренды одежды у подростков (опрос 2023)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является основным критерием для большинства подростков, более 60% отдают предпочтение удобной и практичной одежде для повседневного использования.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также внешний вид и актуальность модели, зачастую на выбор влияет мнение друзей и рекомендации популярных блогеров, формирующих современные вкусы.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 доступность в магазинах города, а также школьные требования и родительские установки играют значимую роль, влияя на конечный выбор подростков.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выбор одежды у подростков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одежды и аксессуаров в жизни подростков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помогает подросткам выражать индивидуальность, придерживаться модных тенденций и уважать традиции. Ответственный подход формирует уверенность, экологическую сознательность и самостоятельность.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2026-05-07T00:16:41Z</dcterms:created>
  <dcterms:modified xsi:type="dcterms:W3CDTF">2026-05-07T00:16:41Z</dcterms:modified>
</cp:coreProperties>
</file>