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нас: температура, ветер, облака, осадки, влажность и давление.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её составляющие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погода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это состояние воздуха в определённом месте и в определённое время. Она меняется быстро: утром прохладно, днём теплее, а вечером снова иначе. Наблюдая за ней, мы лучше понимаем природу.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меняет погоду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посылает на Землю свет и тепло. Именно они запускают изменения в воздухе и на поверхности.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Суша, вода и воздух нагреваются не одинаково. Поэтому в одном месте температура может быть выше, чем в другом.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ясное и солнце светит сильно, воздух прогревается быстрее, и становится теплее.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закрывают небо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солнце прикрыто облаками, Земля получает меньше тепла, и температура обычно понижается.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говорит, насколько воздух тёплый или холодный. Её можно сравнить с невидимой шкалой, которая помогает понять погоду без догадок и касаний.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подсказывает, какую одежду выбрать и как долго можно гулять на улице. Она помогает заранее подготовиться к дню.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измеряют термометром и записывают в градусах Цельсия. Это точный способ узнать, каков воздух на самом деле.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измеряют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воздух часто прохладнее, чем днём, потому что ночью Земля отдаёт тепло. Днём солнце снова нагревает поверхность.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7042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6498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 воздухе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движется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занимает место вокруг нас и может перемещаться. Когда он начинает двигаться, мы чувствуем ветер, даже если не видим его глазами.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кислород — он нужен людям, животным и растениям. Без него обычная жизнь на Земле была бы невозможна.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помощник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 видно, но он постоянно рядом. Он помогает переносить тепло, влагу и движение, из-за чего погода меняется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ветер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нагревается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землю, а затем и воздух над ней. Там, где теплее, воздух становится легче и начинает подниматься вверх.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 бывает разной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ветерок шевелит листья, а сильный ветер качает деревья и может поднимать пыль с земли.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поток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и холодный воздух меняются местами, воздух приходит в движение. Этот поток мы и называем ветром.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приходит на место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холодный воздух тяжелее, поэтому он опускается и занимает освободившееся место. Так начинается движение воздушных масс.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туман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крошечных капелек воды или маленьких льдинок. Их так много, что они становятся заметны на небе.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они состоят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облакам можно догадаться, какой будет день: ясным, переменчивым или пасмурным. Небо часто заранее подаёт нам подсказки.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подсказывает небо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похож на облако, но лежит низко над землёй. Из-за него предметы вокруг становятся размытыми и далёкими.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туман отличается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осадки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капли спешат вниз
</a:t>
            </a:r>
            <a:pPr algn="l" indent="0" marL="0">
              <a:lnSpc>
                <a:spcPct val="90000"/>
              </a:lnSpc>
              <a:buNone/>
            </a:pPr>
            <a:r>
              <a:rPr lang="en-US" sz="14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облаке капелек становится всё больше, и они соединяются в более тяжёлые капли. Тогда небо будто открывает невидимый кран, и на землю начинается дождь. Он наполняет лужи, ручьи и реки, а иногда стучит по крыше как барабанщик.
</a:t>
            </a:r>
            <a:endParaRPr lang="en-US" sz="1478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подарок неба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облаках очень холодно, вода превращается в снежинки. Они медленно опускаются на землю и укрывают её белым покрывалом. Снег делает двор тише и светлее, а сугробы постепенно растут у дорожек и домов.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шарики в грозу
</a:t>
            </a:r>
            <a:pPr algn="l" indent="0" marL="0">
              <a:lnSpc>
                <a:spcPct val="90000"/>
              </a:lnSpc>
              <a:buNone/>
            </a:pPr>
            <a:r>
              <a:rPr lang="en-US" sz="15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капельки воды в облаке замерзают и превращаются в маленькие твёрдые шарики льда. Они падают градом и могут быстро застучать по земле. После такого небо словно меняет настроение за несколько минут.
</a:t>
            </a:r>
            <a:endParaRPr lang="en-US" sz="1544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дождь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в природе от нагрева до дождя.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частей погоды помогают описать её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этих признаков мы замечаем вместе, тем лучше понимаем погоду и её перемены.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— это невидимая сила, с которой воздух действует на предметы, землю и нас самих. Мы её не чувствуем напрямую, но приборы замечают очень 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давит вокруг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могут проверить давление ладонью или ногой, как температуру. Поэтому барометр помогает метеорологам заранее понимать, каким будет небо: спокойным, ветреным или дождливым.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давление, используют барометр. Если его показания меняются, это часто означает, что скоро изменится и погода: могут появиться облака, ветер или осадки.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барометра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бывает разной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воздух обычно мягче и влажнее, потому что вода медленно нагревается и медленно остывает. Поэтому рядом с побережьем погода часто меняется спокойнее, чем далеко от него.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обычно холоднее, чем на равнине, ведь с высотой воздух становится более прохладным. Поэтому на одной и той же карте внизу может быть тепло, а наверху — почти зима.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место от тёплых солнечных лучей, тем меньше оно нагревается. Поэтому на севере чаще холоднее, а ближе к жарким районам погода бывает теплее и ярче.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уголки Земли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узнают погоду заранее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за небом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смотрят, какие облака плывут по небу, как дует ветер и насколько быстро меняется температура. Эти признаки помогают понять, что может произойти дальше.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людям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особенно полезен перед прогулкой, поездкой или школьным днём. Он помогает выбрать одежду заранее и не попасть под дождь с грустным лицом и мокрыми ботинками.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прогноз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наблюдений специалисты делают прогноз погоды. Он подсказывает, брать ли зонт, надевать ли куртку и не забыть ли тёплую шапку перед выходом из дома.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приборы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точных наблюдений нужны спутники, радары и метеостанции. Они собирают данные о воздухе, облаках, осадках и давлении, чтобы картина погоды была понятной и полной.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38" y="1689200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наблюдения за погодой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показывает, насколько воздух тёплый или холодный. По нему легко узнать температуру утром, днём и вечером, не полагаясь на догадки и собственные ладони.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измеряет атмосферное давление. Его показания помогают заметить, когда погода собирается меняться, даже если на небе ещё пока тихо и спокойно.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показывает, откуда дует ветер. Он поворачивается по направлению воздуха и помогает наблюдателю понять, в какую сторону движется воздушный поток.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Анемометр измеряет скорость ветра. Этот прибор особенно полезен, когда нужно узнать, дует ли лёгкий ветерок или уже разогнался сильный порывистый ветер.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Осадкомер помогает определить, сколько выпало дождя или снега. С его помощью можно увидеть, насколько щедрой была погода на капли или снежинки.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цепочкой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солнечное тепло запускает изменения в воздухе, облаках и осадках.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одежда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тепло, подойдут лёгкая футболка, шорты или платье. В такой одежде удобно играть, гулять и не перегреваться во время активных дел.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 или прогулкой полезно посмотреть прогноз. Он помогает одеться так, чтобы было удобно, сухо и не слишком жарко или холодно.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подсказывает выбор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становится холодно, нужны куртка, шапка и тёплые ботинки. Они помогают сохранить тепло и не дать ветру пробраться под одежду, как непрошеный гость.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дождя особенно полезны зонт и непромокаемая обувь. Тогда можно пройти по лужам осторожно и не прийти домой с мокрыми носками.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потемнело, и вдалеке загремел гром. Люди поспешили домой, а окна закрылись одно за другим, будто город надел плащ. Во время грозы важно не стоять под деревьями и спокойно переждать непогоду в безопасном месте.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над городом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улицы стали белыми и скользкими. Ветер поднимал снег, а шаги звучали тихо, как по мягкому одеялу. В такой день особенно нужны тёплая одежда, осторожные шаги и внимание на дороге.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гололёд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погода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дневник погоды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дату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даты и времени наблюдения. Так будет понятно, когда именно ты увидел эту погоду и сможешь сравнить её с другими днями.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основные признаки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температуру, облачность, ветер и осадки. Эти четыре признака помогают быстро понять, какой была погода утром, днём или вечером.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каждый день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записи в одно и то же время. Тогда сравнивать дни будет проще, а изменения погоды станут заметны почти сразу, как в мультфильме.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повторения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 или месяц посмотри на записи ещё раз. Ты заметишь, что у погоды есть свои привычки: холодные дни, ясные утра и дождливые сюрпризы.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удивляют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может светить солнце, и кажется, что день будет спокойным. Но погода любит шутить и иногда меняется уже к обеду.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дождя снова выходит солнце, в небе может появиться радуга. Она возникает, когда солнечный свет проходит через капли 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почти никогда не бывают одинаковыми. У каждой свой узор, поэтому снег напоминает небесные снежные украшения, которые природа делает без спешки.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большая природная команда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складывается из многих частей: температуры, ветра, облаков, осадков, влажности и давления. Все они работают вместе, поэтому наблюдать за небом интересно каждый день.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2026-05-26T00:13:15Z</dcterms:created>
  <dcterms:modified xsi:type="dcterms:W3CDTF">2026-05-26T00:13:15Z</dcterms:modified>
</cp:coreProperties>
</file>