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лирики Марины Цветаевой
</a:t>
            </a:r>
            <a:endParaRPr lang="en-US" sz="2925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предельных чувств, внутренней свободы и трагической силы слова.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— поэт Серебряного века, чья судьба и творчество связаны с бурным началом XX века, революцией, эмиграцией и личной драмой.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Цветаева: эпоха и литературная среда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«я» как центр художественного мира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Цветаевой лирический субъект всегда предельно личный: он звучит как исповедь, но выходит за пределы биографии и становится художественным образом личности.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«я» гордое, уязвимое и внутренне свободное; оно постоянно испытывает себя на прочность, выбирая между земным чувством, долгом и высшей правдой.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особенно заметны резкие смены интонации, духовное напряжение и ощущение, что слово должно не описывать переживание, а совершать его.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 и судьба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Цветаевой поэт — не просто мастер стиха, а человек, которому дано особое назначение. Этот дар связан с испытанием, внутренним напряжением и ответственностью перед словом.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высота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 нее неизбежно одинок: он стоит выше обыденности, но за эту высоту платит отчуждением. Отсюда образы огня, полета, крутизны и предельного напряжения.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избранная и одинокая личность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личное чувство у Цветаевой почти всегда связано с внутренним конфликтом и историческим опытом.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любовь и одиночество; остальные мотивы поддерживают тему духовной независимости и утраты.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тематического анализа лирики Марины Цветаевой, составленного по школьной программе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лирики Цветаевой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678" y="2477750"/>
            <a:ext cx="2543744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темы и интонация в разных периодах творчества Цветаевой.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интимной исповедальности Цветаева приходит к исторической и философской глубине.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Марины Цветаевой: «Вечерний альбом» (1910), «Версты» (1921), «Лебединый стан» (1922), поздняя лирика 1930-х годов
</a:t>
            </a:r>
            <a:endParaRPr lang="en-US" sz="854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книги и тематическая эволюция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Цветаевой редко бывает спокойной: чаще это вспышка чувства, где близость сразу соседствует с ревностью, неравенством и предчувствием утраты.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любовной лирике важны резкие контрасты, обрывистый синтаксис и повторы: они передают не рассказ о чувствах, а само их напряженное движение.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у Цветаевой переживается как стихия, поэтому любовь становится испытанием личности, а не просто счастливым событием или лирическим воспоминанием.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трагизм делает эти стихи особенно сильными: в них боль не отменяет любовь, а превращает ее в источник поэтической энергии.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любви: страсть, конфликт, трагизм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любовного переживания в лирике Цветаевой
</a:t>
            </a:r>
            <a:endParaRPr lang="en-US" sz="1836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повторяющийся сюжет любовного чувства: от вспышки притяжения до самоутверждения лирического «я».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огня, ветра, высоты и падения у Цветаевой передают не только движение, но и риск: чувство всегда стремится к пределу, где возможны победа или крушение.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 ее поэтики — это знак духовного подъема, недостижимости идеала и постоянного напряжения между земным и высшим; поэтому даже пейзаж у нее звучит драматично.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стихии, огня и вертикали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ее стихе пунктуация и ритм работают как смысловые инструменты, а не только как оформление.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эффекты создают тире и инверсия; они делают речь прерывистой, напряженной и эмоционально насыщенной.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поэтики Марины Цветаевой в школьном литературоведении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 в поэтике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фразы, паузы и перечисления создают эффект живой, взволнованной речи, где смысл рождается прямо в момент переживания.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синтаксических приема особенно усиливают эмоциональный рывок в стихах Цветаевой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поэтики лирики Марины Цветаевой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3290" y="1771425"/>
            <a:ext cx="3515820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поэты Серебряного века строили лирическое высказывание и образ мира.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выделяется максимальной личной напряженностью и предельной энергией интонации, тогда как у современников сильнее выражены сдержанность, культурность или природная образность.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поэзии М. И. Цветаевой, А. А. Ахматовой, О. Э. Мандельштама и Б. Л. Пастернака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и поэты Серебряного века: сопоставление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духовный адрес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Цветаевой Москва — не просто город, а пространство памяти и внутреннего дома. В ее лирике московские образы хранят ощущение преемственности, детства и культурной укорененности, которое особенно остро звучит на фоне исторических потерь.
</a:t>
            </a:r>
            <a:endParaRPr lang="en-US" sz="995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Изгнание как разрыв с реальностью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тема Родины приобретает трагическую остроту: прошлое остается живым в памяти, но уже не совпадает с настоящим. Это создает напряжение между пережитым и утраченной действительностью, которое пронизывает многие поздние тексты.
</a:t>
            </a:r>
            <a:endParaRPr lang="en-US" sz="98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боль и верность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у Цветаевой соединяет личное чувство, историческую драму и тоску по невозвратимому миру. Даже в разлуке она сохраняет внутреннюю верность Родине, превращая ностальгию в поэтическое свидетельство о принадлежности и потере.
</a:t>
            </a:r>
            <a:endParaRPr lang="en-US" sz="995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Родины: Москва, память, изгнание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только смену тем, но и рост исторической и философской глубины поэзии.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Цветаевой движется от камерной исповедальности к трагическому осмыслению времени, Родины и человеческой судьбы.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творчества М. И. Цветаевой по основным поэтическим книгам и историческому контексту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творчества и изменение тематики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95575"/>
            <a:ext cx="368100" cy="32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211935"/>
            <a:ext cx="368100" cy="294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8650" y="1298100"/>
            <a:ext cx="33495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и мифологические истоки образности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опирается на напевность, повтор и обращение, поэтому ее стихи нередко звучат как напряженная, стремительная песня с сильным эмоциональным подъемом.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условность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мотивы помогают строить мир, где чувства и события воспринимаются как судьбоносные. Это делает образность более емкой и символически насыщенной.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Мифологическая глубина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Мифологические образы связывают личное переживание с коллективной памятью культуры. Через них поэзия Цветаевой получает ощущение предопределенности и высоты.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Заклинательная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параллелизмы создают эффект приговора или заклинания. Такая организация речи придает стихам древнюю силу и повышает их выразительность.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цветаевский поэтический образ
</a:t>
            </a:r>
            <a:endParaRPr lang="en-US" sz="2476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личного переживания к художественному знаку в лирике Марины Цветаевой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2438060"/>
            <a:ext cx="8511900" cy="27015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758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как часть смысла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900000" y="1916300"/>
            <a:ext cx="34335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Цветаевой паузы не разрывают речь, а усиливают ее напряжение. Короткие остановки помогают передать эмоциональный рывок и внутреннюю собранность лирического голоса.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950" y="785900"/>
            <a:ext cx="7411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стиха и ритмическая напряженность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4727700" y="1916300"/>
            <a:ext cx="35694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у Цветаевой тесно связано с записью строки: тире, переносы и необычная пунктуация задают ритм чтения. Благодаря этому стих воспринимается почти как музыкальная партитура.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035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графика текста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Оппозиции помогают увидеть, на каких смысловых полюсах строится поэтический мир Цветаевой.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многих стихотворений лежит не примирение, а столкновение противоположностей, поэтому ее мир воспринимается как пространство постоянного напряжения.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мотивной структуры лирики М. И. Цветаевой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противопоставления в лирике Цветаевой
</a:t>
            </a:r>
            <a:endParaRPr lang="en-US" sz="25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расширила границы лирической речи: ее стих может быть одновременно исповедальным, интеллектуально сложным и предельно точным по интонации.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показала, что личное переживание становится художественно значимым, если в нем слышны культурная память, нравственный выбор и чувство исторического времени.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поэтика повлияла на последующую литературу смелостью ритма, резкостью синтаксиса и умением передавать внутреннюю драму без упрощения.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Цветаева важна как пример поэта с неповторимым голосом, который сохранил художественную самостоятельность и верность собственному слову.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Цветаевой для русской литературы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Цветаева: поэзия предельной внутренней силы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Цветаевой строится на напряжении, контрастах и высокой личной ответственности за слово. Ее лирика превращает частное чувство в глубокое свидетельство о человеке и времени.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2026-05-20T02:10:04Z</dcterms:created>
  <dcterms:modified xsi:type="dcterms:W3CDTF">2026-05-20T02:10:04Z</dcterms:modified>
</cp:coreProperties>
</file>