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алгебраических дробей
</a:t>
            </a:r>
            <a:endParaRPr lang="en-US" sz="335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упрощать дроби и сохранять верные ограничения.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встречаются в преобразовании выражений, уравнениях и задачах. Важно уметь находить общий множитель, раскладывать на множители и помнить об ОДЗ — тогда запись становится короче и понятнее.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Алгебраические дроби вокруг нас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алгебраическая дробь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40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Алгебраическая дробь — это дробь, где числитель, знаменатель или оба содержат буквы и числа. Она может выглядеть как обычная дробь, но требует аккуратной работы с переменной.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0440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в дроби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8875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дробям относятся выражения вроде (x+2)/(x-3), 5a^2/(10a) и (m^2-9)/(m+3). Во всех них можно искать способы упрощения через множители.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48875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27310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правило: знаменатель не должен равняться нулю. Поэтому для каждой дроби заранее определяют, какие значения переменной допустимы, а какие нужно исключить из ответа.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7310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не ноль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позволяет сокращать дроби без изменения их значения, если общий множитель найден верно и не обращается в ноль.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то же ненулевое выражение в числителе и знаменателе не меняет значение дроби.
</a:t>
            </a:r>
            <a:endParaRPr lang="en-US" sz="1247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свойство дроби, курс математики 7 класса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приемы чаще помогают увидеть одинаковый множитель в числителе и знаменателе.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помогает вынесение общего множителя; формула разности квадратов тоже очень полезна в школьных примерах.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«Сокращение алгебраических дробей»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приемы чаще всего помогают сократить дробь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на общий множитель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Разложите на множители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представьте числитель и знаменатель в виде произведений. Без этого сокращение невозможно, потому что сокращают только одинаковые множители, а не отдельные части выражения.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Сверьте результат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сокращения запись должна стать короче, но смысл дроби сохраняется. Если общий множитель не был выделен, нужно сначала выполнить преобразование, а потом повторить проверку.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совпадающий множитель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есть ли в обеих частях дроби один и тот же множитель. Это может быть число, буква или скобка после преобразования выражения.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235150" y="319280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Сократите аккуратно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748162" y="367285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общий множитель найден и он не равен нулю, его можно сократить. При этом важно не менять остальные множители и не терять ограничения на переменную.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 как удобный способ сокращения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312875" y="2207350"/>
            <a:ext cx="33411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числителе стоит разность квадратов, выражение можно разложить как произведение двух скобок: a^2-b^2=(a-b) (a+b). Это часто сразу открывает путь к сокращению.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1312875" y="1944750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формула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312875" y="3516400"/>
            <a:ext cx="33411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дроби (x^2-9)/(x-3) числитель раскладывается как (x-3) (x+3). После сокращения остается x+3, но значение x=3 нужно исключить из ОДЗ.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312875" y="3253800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пример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сокращения алгебраической дроби
</a:t>
            </a:r>
            <a:endParaRPr lang="en-US" sz="2526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безопасного и правильного сокращения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466125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72575" y="3167775"/>
            <a:ext cx="287100" cy="382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допустимых значений
</a:t>
            </a:r>
            <a:endParaRPr lang="en-US" sz="2628" dirty="0"/>
          </a:p>
        </p:txBody>
      </p:sp>
      <p:sp>
        <p:nvSpPr>
          <p:cNvPr id="11" name="Text 2"/>
          <p:cNvSpPr txBox="1"/>
          <p:nvPr/>
        </p:nvSpPr>
        <p:spPr>
          <a:xfrm>
            <a:off x="436500" y="2131217"/>
            <a:ext cx="56682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на ноль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простое: знаменатель не может быть равен нулю. Поэтому перед сокращением нужно сразу определить значения переменной, которые делают дробь бессмысленной.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6500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сохраняется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сокращения исчезает множитель, который может обратиться в ноль, запрет на это значение не исчезает. ОДЗ записывают вместе с ответом, даже если выражение стало проще.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18925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дроби (x^2-9)/(x-3) значение x=3 исключается, хотя после упрощения получается x+3. Упрощенная запись не отменяет исходное ограничение.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0615" y="2477750"/>
            <a:ext cx="439587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разные случаи сокращения и соответствующие ограничения на переменную.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сокращение возможно только после разложения на множители, а ограничения сохраняются даже в упрощённой записи.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«Сокращение алгебраических дробей»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сокращения и ограничения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сокращении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5260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сокращать часть суммы только потому, что в ней есть одинаковая буква. В дроби (x+2)/x буква x не является общим множителем числителя и знаменателя, поэтому такое сокращение неверно.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5260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Сокращают слагаемые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96672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упрощения часто забывают, при каких значениях переменной дробь была определена. Если знаменатель обращался в ноль, это ограничение сохраняется и после сокращения, даже если запись стала короче.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96672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ОДЗ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080464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пытаются сократить дробь сразу, не преобразовав числитель и знаменатель в произведение множителей. Пока выражение не разложено, общий множитель может быть просто не заметен.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080464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разложение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719458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верный ответ стоит перепроверить. Если в разложении допущена ошибка или забыто ограничение на переменную, окончательная запись может выглядеть правильно, но оказаться неверной по смыслу.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719458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не до конца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Видим четыре слагаемых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ax+ay+bx+by общий множитель сразу не выделяется. Сначала нужно заметить, какие слагаемые удобно объединить по парам.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Сокращаем одинаковую скобку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получаем (a+b) (x+y). Если такая же скобка есть в знаменателе, её можно сократить, не забывая про ограничения на переменные.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Группируем и выносим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Объединяем первые два и последние два слагаемых: a(x+y)+b(x+y). Затем одинаковая скобка появляется дважды и становится общим множителем.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после группировки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преобразования чаще помогают найти общий множитель в школьных примерах. Важно не только увидеть совпадение, но и правильно записать его в виде произведения.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полезны формулы и группировка: они создают одинаковые множители в числителе и знаменателе. Числовые множители встречаются чаще, но дают более простые случаи.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«Сокращение алгебраических дробей», 7 класс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множители чаще всего сокращаются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выделяем множитель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2x^2-8x важно заметить общий множитель 2x. Когда он вынесен за скобки, числитель превращается в произведение 2x(x-4), а дробь становится удобной для сокращения. Так видно, что сокращать можно только целую часть, а не отдельное слагаемое.
</a:t>
            </a:r>
            <a:endParaRPr lang="en-US" sz="1084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становится очевидным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дробь (2x^2-8x)/(4x) записывается как 2x(x-4)/(4x). Общий множитель 2x сокращается, и остаётся (x-4)/2 при x≠0. На рисунке хорошо видно, как одинаковая часть исчезает из числителя и знаменателя.
</a:t>
            </a:r>
            <a:endParaRPr lang="en-US" sz="1250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пример с буквами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463" y="1640500"/>
            <a:ext cx="320175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706" y="1640500"/>
            <a:ext cx="373538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4950" y="1640500"/>
            <a:ext cx="426900" cy="426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5655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значение переменной, которое подходит по ОДЗ, и подставь его в исходную дробь и в упрощённую запись. Совпадающие результаты показывают, что преобразование выполнено верно.
</a:t>
            </a:r>
            <a:endParaRPr lang="en-US" sz="1285" dirty="0"/>
          </a:p>
        </p:txBody>
      </p:sp>
      <p:sp>
        <p:nvSpPr>
          <p:cNvPr id="8" name="Text 2"/>
          <p:cNvSpPr txBox="1"/>
          <p:nvPr/>
        </p:nvSpPr>
        <p:spPr>
          <a:xfrm>
            <a:off x="3525475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значения не совпали, значит, ошибка допущена в разложении на множители или в сокращении. Такая проверка помогает быстро заметить неточность до того, как она перейдёт в следующее решение.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5940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забудь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полезна только тогда, когда выбранное число не нарушает ОДЗ. Даже правильное упрощение не отменяет запрет на значения, при которых исходный знаменатель был равен нулю.
</a:t>
            </a:r>
            <a:endParaRPr lang="en-US" sz="1343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 после сокращения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сокращение невозможно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проверки: есть ли общий множитель, можно ли разложить выражение и сохраняется ли ОДЗ.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2116818"/>
            <a:ext cx="4332300" cy="13825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действия при сокращении допустимы, а какие приводят к ошибке.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Сокращают только множители, а не отдельные слагаемые. ОДЗ нужно записывать всегда, если в знаменателе есть переменная.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сокращения алгебраических дробей, 7 класс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неправильные действия при сокращении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уметь сокращать дроби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Упрощает запись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Сокращённая дробь короче и легче читается. Это помогает быстрее замечать структуру выражения и не теряться в длинных вычислениях, особенно когда в задаче много одинаковых множителей.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Готовит к следующей теме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закладывается основа для более сложных преобразований в старших классах. Чем увереннее ученик сокращает дроби сейчас, тем легче ему будет изучать новые способы упрощения.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решать уравнения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уравнениях сокращение убирает лишние части и делает решение понятнее. Когда выражение записано проще, легче выполнять следующие действия и проверять каждый шаг.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235150" y="319280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задачах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748162" y="367285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нужен при работе со скоростью, временем, площадью и пропорциями. В таких заданиях часто встречаются дроби, которые удобно сначала сократить, а потом использовать в вычислениях.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основное время уходит на разложение выражения и сохранение ограничений. Остальные действия становятся проще после тренировки.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трудными этапами обычно оказываются разложение на множители и учёт ОДЗ. Если они освоены, сокращение и проверка выполняются значительно быстрее.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последовательность действий по теме, 7 класс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уверенного сокращения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алгебраических дробей — это навык точности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учит внимательно работать с множителями, не путать их со слагаемыми и всегда помнить об ОДЗ. Чем увереннее выполняется сокращение, тем проще решать следующие математические задачи.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2026-05-29T23:00:47Z</dcterms:created>
  <dcterms:modified xsi:type="dcterms:W3CDTF">2026-05-29T23:00:47Z</dcterms:modified>
</cp:coreProperties>
</file>