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Урал: освоение территории и хозяйство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— перекрёсток природы и труда: от руды и заводов к современным отраслям и экологии.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Урал стал важным районом России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 тянутся примерно на 2 500 км и разделяют Европу и Азию. Здесь много полезных ископаемых и топлива. Такое сочетание с выгодными транспортными путями сделало Урал одним из главных центров освоения и промышленности страны.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43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2468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6924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6824" y="1520729"/>
            <a:ext cx="310200" cy="2757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96774" y="1503496"/>
            <a:ext cx="310200" cy="310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условия, которые влияли на освоение
</a:t>
            </a:r>
            <a:endParaRPr lang="en-US" sz="2495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Урала долго держатся морозы, а тёплый сезон короткий. Это замедляло строительство и расселение: людям требовалось время на обустройство жилья, заготовку топлива и защиту от холода.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болота и препятствия для дорог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и заболоченные места затрудняли движение в межсезонье. Там, где почва быстро портилась, людям приходилось искать обходные пути, переносить стоянки и усложнять снабжение промыслов.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рельеф и сложный ландшафт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Крутые склоны, каменистые участки и лесистые районы усложняли прокладку дорог и линий связи. Поселения чаще располагались там, где рельеф позволял подвозить материалы и безопасно вести работы.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 вода, транспорт и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Урал, Чусовая, Кама, Тура и Исеть давали воду для быта и производства, а также служили путями перевозок. Рядом с водой строили заводы: так легче было организовать снабжение и работу предприятий.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рудных месторождений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местах руды залегали сравнительно близко к поверхности. Поэтому добычу можно было начинать раньше и организовывать промыслы без сложной техники. Это ускоряло хозяйственное освоение Урала.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соседство разных народов подготовило почву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активного освоения здесь жили башкиры, манси, ханты, коми-пермяки и другие народы. Их занятия и местные маршруты помогали понимать территорию — где ходить, где ловить рыбу и где удобнее организовать хозяйство. Поэтому дальнейшее продвижение не начиналось «с нуля». 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Остроги и торговые пункты вдоль маршрутов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XVI–XVII веках на Урале появились остроги и торговые пункты, а также первые русские поселения. Смысл таких опор был прост: контролировать пути и обеспечивать обмен товарами. Обычно осваивание шло от западных направлений к восточным, расширяя «цепочку» укреплений.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Поселок у воды: соль, руда и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поселения нередко возникали рядом с водными путями и местами, где было удобно добывать соль и руду. Так легче было доставлять грузы и обеспечивать мастерские сырьём. Старинная карта или изображение заводского посёлка хорошо показывает, как освоение привязывалось к дороге и реке.
</a:t>
            </a:r>
            <a:endParaRPr lang="en-US" sz="1214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 первые поселения Урала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Урала в XVI–XVII веках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походов Ермака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русских на восток усилилось. Территория становилась ближе к центрам управления, а новые маршруты поддерживали обмен сырьём, товарами и людьми.
</a:t>
            </a:r>
            <a:endParaRPr lang="en-US" sz="1259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Соляные промыслы и меховая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Урале развивались соляные промыслы и торговля мехами. Параллельно появлялись первые ремесленные занятия, связанные с добычей и переработкой местного сырья.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рек Чусовой, Камы и Туры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рекам Чусовая, Кама и Тура перевозили грузы и снабжали будущие поселения. Водные пути связывали промыслы с местами, где можно было жить и работать постоянно.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зимовий к постоянным дорогам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шло постепенно: сначала зимовья и остроги, затем села и промысловые поселения. Завершалось развитие сети постоянных дорог, чтобы движение стало регулярным.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горнозаводской Урал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формирования индустриального района в XVIII веке: связь руды, воды, заводов и вывоза продукции.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Демидовы и поддержка государства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Промышленники Демидовы строили заводы, рудники и рабочие поселки. Это ускоряло превращение добычи руды в массовое производство металла и формировало устойчивые трудовые центры.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поддерживало создание металлургических предприятий, нужных армии, строительству и хозяйству. Благодаря такой поддержке уральская промышленность развивалась быстрее и становилась важной для страны.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 укреплялся как центр управления, а Пермь — как пункт снабжения и торговли. В результате Урал всё увереннее воспринимался как главный горнозаводской район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Урала и их значение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состав основных групп сырья. Значения даны условно: акцент — на разнообразии минеральной базы, а не на точных объёмах добычи.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полезные ископаемые стали основой металлургии, а топливо и сырьё для материалов поддерживали другие отрасли. Отсюда — промышленная специализация Урала.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полезных ископаемых Урала (обобщение учебных данных), 2026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316092"/>
            <a:ext cx="4164900" cy="2468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промышленные центры Урала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специализируются на разных звеньях промышленной цепочки: от управления и металлургии до химии и нефтепереработки.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индустриальных узлов позволяет Уралу сочетать добычу и переработку, выпуск машин и работу транспорта. Разные города закрывают разные потребности хозяйства.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экономической географии России, обобщение, 2026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— основа хозяйства Урала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и цветная металлургия остаются ведущими отраслями региона. Здесь развиты выплавка чугуна и стали, а также производство металлов и сплавов — от меди до никеля.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Продукция отрасли нужна в строительстве, машиностроении и энергетике. Часть выпуска идёт на экспортные поставки, дополняя внутренний спрос.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Металлургические предприятия опираются на местное сырьё, электроэнергию и удобное транспортное положение. Поэтому заводы легче обеспечивать материалами и быстрее отправлять продукцию потребителям.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Тракторы и транспортная техника: когда металл становится «движением»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Урале тракторостроение и производство техники для перевозок вырастали рядом с металлургией: сталь и чугун давали материал, а заводские школы — мастеров. Крупные предприятия, возникшие еще в XIX–XX веках, наладили выпуск машин, которые затем модернизировали и развивали дальше. На иллюстрации хорошо смотрятся тяжелые узлы, сварка и сборка техники.
</a:t>
            </a:r>
            <a:endParaRPr lang="en-US" sz="1375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Вагоностроение и станкостроение: точность как основа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Вагоностроение и станкостроение требуют высокой точности обработки металла и устойчивых технологических цепочек. На Урале многие заводы начинались как крупные производственные площадки и сохранили специализацию, дополняя ее современными технологиями. Для визуального образа подойдут цеховые станки, испытательные стенды и фрагменты корпуса техники — так сразу видно «индустриальный почерк» региона.
</a:t>
            </a:r>
            <a:endParaRPr lang="en-US" sz="1278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на Урале: от заводского цеха до сложной техники
</a:t>
            </a:r>
            <a:endParaRPr lang="en-US" sz="19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Топливно-энергетическая база Урала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источники топлива дополняются поставками из других регионов, поэтому промышленность опирается на смешанную энергетическую базу.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Металлургии и химии нужна надежная электро- и тепловая подача, поэтому ключевую роль играют энергетические мощности и устойчивые топливные поставки.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топливно-энергетическому балансу региона; значения на диаграмме — условные, сравнительные (без претензии на точные проценты).
</a:t>
            </a:r>
            <a:endParaRPr lang="en-US" sz="11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02971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222047"/>
            <a:ext cx="310200" cy="24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9098" y="2186677"/>
            <a:ext cx="39862" cy="31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9992" y="1798621"/>
            <a:ext cx="279037" cy="318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узел Урала: что и как перевозят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магистрали и автомаршруты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автомагистрали соединяют запад и восток страны, помогая доставлять сырье и готовую продукцию. По этим направлениям перемещают металлы и машины между производственными районами.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Транспортировка грузов для промышленности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 обеспечивают перевозку топлива и химической продукции, а также комплектующих для машиностроения. Благодаря регулярным поставкам заводы работают без долгих простоев.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и нефте-/газовая логистика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поддерживают непрерывную транспортировку энергоносителей и сырья. Это особенно важно для энергоемких отраслей, которым требуется стабильное снабжение.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Электросети как «невидимый» транспорт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электропередачи связывают генерирующие мощности с промышленными городами. Так обеспечивается электроэнергия для металлургии, химии и предприятий машиностроения.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природные ограничения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Урал лучше всего подходит для земледелия: здесь выражены лесостепные и степные зоны. Выращивают зерновые, картофель, овощи и кормовые культуры, а также разводят крупный рогатый скот, свиней и птицу.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 менее пригодны для активного земледелия из‑за климата и ландшафта. Они больше ориентированы на лесное хозяйство, охоту и ограниченное ведение сельского хозяйства, где важны местные условия и сезонность.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различия Урала не дают сельскому хозяйству стать ведущей отраслью всего региона. При этом оно остается важным для снабжения городов и промышленных центров продуктами питания и кормами для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структура хозяйства Урала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услуг заметен в крупных городах: он связан с управлением, торговлей, образованием и сервисом для промышленности.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промышленности и добычи задает специализацию района, а быстрое развитие услуг показывает усиление роли городов и сервисной экономики.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учебные сведения о структуре хозяйства; показатели на диаграмме — условные, сравнительные (шкала), без привязки к конкретным статистическим долям).
</a:t>
            </a:r>
            <a:endParaRPr lang="en-US" sz="10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промышленного развития
</a:t>
            </a:r>
            <a:endParaRPr lang="en-US" sz="2368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добыча полезных ископаемых и работа металлургических заводов приводили к загрязнению воздуха, рек и почв во многих уральских городах. В районах с многолетней промышленностью накапливались отходы и изменялись природные ландшафты.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промышленной зоне часто появляются отвалы пустой породы, шлаки и другие техногенные материалы. Когда предприятия работают десятилетиями подряд, загрязнение становится заметнее, а восстановление экосистем требует времени и затрат.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износа и нагрузки к обновлению и более чистому производству
</a:t>
            </a:r>
            <a:endParaRPr lang="en-US" sz="1899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цепочку проблем и решений в модернизации уральских предприятий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6893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34516"/>
            <a:ext cx="310200" cy="2481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в культуре и исторической памяти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образ горнозаводского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связан с именами П. П. Бажова и Д. Н. Мамина-Сибиряка. Их произведения помогают увидеть заводскую жизнь и характер людей, которые жили рядом с рудниками и цехами.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мемориальные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рассказывают о ремеслах, рабочих профессиях и истории отдельных предприятий. Мемориальные места помогают помнить о том, как создавался промышленный Урал — шаг за шагом.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архитектуры заводов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региона сохраняются элементы горнозаводской архитектуры: старые заводские постройки, производственные комплексы и усадебные места. Они сохраняют «планировку промышленной эпохи» в городской среде.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Заводские династии и общий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заводских династий показывает, как передавались знания и навыки. Это формирует культурный образ Урала: труд, природное богатство и долгий опыт освоения территории.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291198"/>
            <a:ext cx="4206300" cy="2307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изменился Урал в ходе освоения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трех этапов показывает, как менялись население, промышленность и роль природы в хозяйственной жизни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промыслов к индустрии усилил роль природы как производственной базы. Современный этап добавил новые масштабы и одновременно обострил экологические вопросы.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истории освоения Урала (синтетическая таблица этапов).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Урал: ресурсы, положение и модернизация создают хозяйственный облик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освоили благодаря богатым минеральным ресурсам и выгодному положению между Европой и Азией. Регион стал одним из главных промышленных центров России — в металлургии, машиностроении и транспортных связях. Сегодня развитие опирается на модернизацию и улучшение экологической ситуации.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2026-05-11T21:36:02Z</dcterms:created>
  <dcterms:modified xsi:type="dcterms:W3CDTF">2026-05-11T21:36:02Z</dcterms:modified>
</cp:coreProperties>
</file>