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 ротовой полости и желудке: обзор ключевых этапов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основные процессы и органы, отвечающие за начало пищеварения.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пищеварение так важно для подростков?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снабжает организм подростка необходимыми веществами для роста, активности и укрепления иммунитета. Нарушения пищеварения отражаются на здоровье и развитии.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ротовой полости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отвечают за физическое разделение пищи на мелкие части, облегчая её дальнейшее переваривание. Разные виды зубов выполняют уникальные задачи при приёме пищи.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— рабочие инструменты для измельчения пищи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перемещать пищу, формировать комок и различать вкусы, стимулируя аппетит и выделение слюны. Его чувствительные рецепторы важны для восприятия вкусов.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— активный помощник в перемещении и вкусе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пары слюнных желёз выделяют слюну, которая увлажняет пищу и содержит ферменты, запускающие химическую обработку углеводов.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— производители первой пищеварительной жидкости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зубов и их пищеварительная роль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используются для откусывания пищи, обеспечивая её отделение от целого куска.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 имеют заострённую форму, позволяя разрывать и прокалывать твёрдую пищу.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Моляры отвечают за тонкое пережёвывание, что способствует лучшему смешиванию с ферментами.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Премоляры служат для раздавливания и измельчения, подготавливая пищу к более тщательному пережёвыванию.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языка в процессе пищеварения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смешивания, язык участвует в начале глотания, направляя пищу в глотку.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на языке узнают основные вкусы, стимулируя выделение слюны и желание есть.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перемещает куски пищи между зубами для равномерного измельчения и формирует пищевой комок.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и их вклад в пищеварение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Расположены возле ушей, эти железы выделяют жидкость, богатую амелазой, которая начинает расщеплять крахмал уже во рту.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Околоушные железы — источник большой части слюны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железы под языком выделяют преимущественно слизь, обеспечивая скольжение пищевого комка и предупреждая повреждения тканей.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Подъязычные железы — дополняют общий секрет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Располагаются под нижней челюстью, они выделяют слизистую слюну, которая облегчает глотание и защищает слизистую оболочку рта.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Подчелюстные железы — важны для увлажнения и защиты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почти полностью состоит из воды, что обеспечивает её растворяющие и увлажняющие свойства.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малое количество ферментов в слюне играет ключевую роль в начале пищеварения крахмалов.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слюны в процентах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учебник биологии, 2020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амилаза расщепляет крахмал на более простые сахара — мальтозу и декстрины.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расщепление углеводов облегчает их последующее усвоение в желудочно-кишечном тракте.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начинается уже во рту при пережёвывании хлеба или картофеля, способствуя приятному сладковатому вкусу.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амилазы в ротовой полости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механического измельчения пищи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аккуратно отделяют пищу от крупного куска, позволяя начать её подготовку к жеванию и смешиванию с ферментами.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Откусывание — первый этап обработки пищи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Премоляры и моляры перетирают пищу, увеличивая площадь её поверхности и ускоряя химическое переваривание.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Размельчение зубами — основная задача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жевания пища перемешивается со слюной, формируя мягкий комок, который легко проглатывать.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с слюной — подготовка к глотанию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смешивается со слюной, приобретая вязкую структуру, удобную для проглатывания.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комок плавно переходит в пищевод, начиная следующий этап пищеварения.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глотания надгортанник закрывает дыхательные пути, предотвращая попадание пищи в трахею.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 силой перемещает комок к задней части ротовой полости, направляя его в глотку.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пищевого комка и глотание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продвижения пищи по пищеварительному тракту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движения пищи от рта до желудка
</a:t>
            </a:r>
            <a:endParaRPr lang="en-US" sz="3362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желудка: особенности для подростков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желудок в среднем вмещает около 1–1,5 литра пищи. Это обеспечивает достаточный объём для приёма разнообразной еды при активном росте организма.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объём желудка у подростков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поверхность желудка покрыта железами, которые выделяют желудочный сок, содержащий ферменты и кислоту, необходимые для химического расщепления пищи и защиты организма.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желудка и выделение сока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имеет форму буквы J с внутренними складками, которые значительно увеличивают площадь поверхности для переваривания пищи. Складки позволяют растягиваться при наполнении.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форма желудка и складки слизистой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6552" y="1612725"/>
            <a:ext cx="3517297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желудочного сока и их основные функции в пищеварении.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кислотность обеспечивает активацию ферментов и защиту от инфекций.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учебник биологии для основной школы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желудочного сока: сравнительная таблица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начинает расщеплять сложные белковые молекулы на более мелкие пептиды, облегчая их последующее усвоение в кишечнике.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образует защитный барьер на стенках желудка, предотвращая повреждения тканей агрессивным кислотным раствором и ферментами.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Соляная кислота создает крайне кислую среду (pH 1–2), что убивает большинство микробов и активирует фермент пепсин для разложения белков.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желудочного сока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расщепление белков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ферментативно разрушает белки, превращая их в пептиды, что является важным шагом в усвоении питательных веществ подростком. Углеводы при этом не расщепляются желудком.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пепсина в пищеварении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Желудочная липаза начинает расщеплять жиры, а мышцы желудка одновременно обеспечивают механическое перемешивание пищи, улучшая контакт с ферментами и ускоряя переваривание.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Желудочная липаза и механическое перемешивание
</a:t>
            </a:r>
            <a:endParaRPr lang="en-US" sz="14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перемешивание пищи в желудке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Ритмические сокращения желудочных мышц перемешивают пищу, обеспечивая равномерное соединение с желудочным соком для эффективного пищеварения.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Гомогенизация содержимого желудка способствует более быстрому расщеплению питательных веществ и облегчает их дальнейшее усвоение в тонкой кишке.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механическое перемешивание поддерживает нормальную моторику желудка и предотвращает застой пищевого комка.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 пище крупных твёрдых частиц замедляет процесс пищеварения, так как желудок нуждается во времени для их тщательной обработки.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нахождения пищи в желудке у подростков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продукты задерживаются в желудке до 6 часов, поэтому подросткам рекомендуется не употреблять их в больших количествах и соблюдать режим питания.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Белковая пища требует большего времени – около 2–4 часов для полного переваривания, что важно учитывать при составлении рациона.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пища покидает желудок уже через 20–30 минут, что обеспечивает быстрое пополнение энергии во время активных периодов дня.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Соляная кислота обеспечивает суровые условия, при которых большинство бактерий и вирусов гибнут, снижая риск кишечных инфекций у подростков.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нормальной кислотности желудочного сока является важным фактором иммунитета и общего здоровья пищеварительной системы.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свойства желудочного сока способствуют безопасности пищевого процесса, защищая организм от потенциально вредных микроорганизмов.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 желудка: уничтожение микробов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Тщательное жевание обеспечивает измельчение пищи до нужного размера, облегчая действие ферментов и улучшая усвоение питательных веществ.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приёма пищи и правильный выбор продуктов способствуют поддержанию здоровья пищеварительной системы подростка.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перекусы на бегу и быстрое питание способствуют проблемам с пищеварением и ухудшают качество усвоения пищи.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желудка могут привести к гастриту, несварению и дефициту витаминов, что негативно влияет на рост и развитие подростка.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здоровых пищеварительных этапов для подростка
</a:t>
            </a:r>
            <a:endParaRPr lang="en-US" sz="3663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 желудок играют ключевую роль в начале пищеварения, обеспечивая расщепление, защиту и подготовку питательных веществ. Это фундамент для роста, энергии и профилактики заболеваний в подростковом возрасте.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этапов пищеварения для здоровья подростков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2026-05-07T16:11:58Z</dcterms:created>
  <dcterms:modified xsi:type="dcterms:W3CDTF">2026-05-07T16:11:58Z</dcterms:modified>
</cp:coreProperties>
</file>