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Развитие, заложенное в самой музыке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растет, меняется и удивляет, как живая история из звуков.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 музыке — это путь звуков от первого слова без слов до яркого финала. Повторы, изменения и контрасты не дают мелодии стоять на месте и делают ее похожей на маленькое путешествие.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задает музыке шаг и помогает ей идти вперед ровно или скачками. Благодаря ему мелодия звучит собранно и понятно даже для самого невнимательного уха.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и громкость умеют меняться прямо по ходу пьесы. Сначала музыка может звучать спокойно, а потом вдруг стать быстрее и сильнее, словно проснулась и потянулась.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ведет музыку, как дорожка ведет путника. Она может подниматься, опускаться, становиться короче или длиннее, но все равно остается узнаваемой и связной.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строится музыкальный рост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— это короткая музыкальная мысль, обычно всего из нескольких нот. Из такого крошечного начала может вырасти целая песня, если его повторять и развивать.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— маленькое зерно музыки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можно поднять выше, опустить ниже, сыграть быстрее или медленнее. Тогда он остается тем же, но звучит по-новому — как знакомый друг в другой шляпе.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помогает запомнить музыку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часть музыки возвращается снова, ее легко узнать и подпеть. Повтор помогает слушателю не потеряться и быстрее запомнить мелодию.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часто встречаются в детских песнях, считалках и танцах. Они создают ощущение порядка, будто музыка сама напоминает: «Слушай, это уже было!»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музыка не надоедала, рядом с повтором появляются новые звуки. Знакомое и новое вместе звучат особенно весело и делают мелодию живой.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одна музыкальная мысль проходит путь от начала к яркому финалу.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становится интереснее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Контраст: тихо и громко, быстро и медленно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места в музыке помогают услышать шорохи, паузы и нежные звуки. После них громкий момент звучит особенно ярко, словно вдруг распахнулось окно.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темп заставляет слушать внимательно и спокойно. Быстрый темп, наоборот, будто подталкивает музыку бежать вперед и не оглядываться.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Плавные мелодии звучат мягко и ровно, а резкие — отрывисто и смело. Такое чередование делает музыку похожей на смену солнечного дня и внезапного дождя.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помогают почувствовать характер произведения. Без них музыка была бы слишком ровной, как каша без соли, а это, согласитесь, не очень весело.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тема меняется и остается узнаваемой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может нарядиться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музыкальная мысль не всегда звучит одинаково. Композитор может украсить ее новыми нотами или отдать другому тембру, и тема все равно останется знакомой.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может стать короче или длиннее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тема растягивается, иногда сжимается, как эластичная лента. Но ее характер сохраняется, поэтому слушатель узнает знакомую мелодию даже после заметных изменений.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537" y="1534438"/>
            <a:ext cx="435600" cy="38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400" y="2656923"/>
            <a:ext cx="435600" cy="3484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303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5738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52097"/>
            <a:ext cx="218400" cy="218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помогают музыке меняться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делает мелодию певучей и теплой. Один и тот же мотив на ней может звучать как маленькая песенка, полная движения.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фортепиано мотив звучит четко и ясно. Оно умеет быть и мягким, и торжественным, поэтому легко показывает изменения в музыке.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придает музыке легкость и воздушность. Даже знакомая фраза на ней кажется светлой, как облачко, которое плывет по небу.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 делает ритм четким и собранным. Он помогает музыке шагать уверенно и добавляет ей бодрый, почти маршевый характер.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темп и динамика ведут музыку вперед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начинается медленно и тихо. Слушатель успевает услышать тему и настроиться на ее характер.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Спокойное начало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становится быстрее, а звучание — громче. Музыка будто собирает силы и начинает двигаться смелее.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Рост движения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темп и динамика помогают прийти к кульминации. Звучание становится самым заметным и оставляет сильное впечатление.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Яркое завершение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музыки нет букв и предложений, но у нее есть свой путь: начало, середина и конец. Сначала звучит главная мысль, затем она меняется, а потом приходит итог.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история без слов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музыка похожа на сказку, только вместо слов в ней работают звуки. Они могут шептать, спорить, радоваться и вести слушателя к красивой развязке.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250" y="258700"/>
            <a:ext cx="84114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и развитие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4453200" y="141730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мелодия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короткий и ясный напев. Его легко подхватить, потому что он похож на знакомую дорожку, по которой удобно идти вместе.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53200" y="271832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Припев и повтор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мелодия возвращается снова и снова. Припев помогает запомнить песню, а повтор делает ее дружелюбной и понятной для всех, кто поет.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453200" y="401935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живет долго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такая мелодия не надоедает, потому что в ней есть порядок и небольшие изменения. Именно поэтому народные песни так долго остаются в памяти.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музыка показывает развитие особенно ясно
</a:t>
            </a:r>
            <a:endParaRPr lang="en-US" sz="2483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симфониях и сонатах одна тема может пройти длинный путь. Она появляется, уходит, возвращается и постепенно раскрывает свой характер.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меняет тему так, будто примеряет ей разные костюмы: делает ее громче, тише, быстрее или мягче, но слушатель все равно узнает ее.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музыке возникает спор между частями: одна мелодия отвечает другой, и от этого произведение становится напряженнее и интереснее.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музыка часто приходит к выводу — звучит увереннее, ярче и полнее. Так слушатель слышит, как мысль выросла и окрепла.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тема звучит просто и ясно, как утренний свет на окне. Потом к ней добавляются новые украшения, и знакомая мелодия начинает улыбаться совсем по-новому.
</a:t>
            </a:r>
            <a:endParaRPr lang="en-US" sz="104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Утро: тема просыпается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музыка может ускориться, стать громче или получить другой ритм. Тема остается узнаваемой, но теперь она будто шагает быстрее и увереннее, чем раньше.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День: тема становится смелее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финалу мелодия часто звучит мягче и теплее. Она словно отдыхает после долгого дня, но все еще напоминает о себе, чтобы слушатель легко узнал ее.
</a:t>
            </a:r>
            <a:endParaRPr lang="en-US" sz="104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Вечер: тема успокаивается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образа одной темы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композитор развивает одну музыкальную идею от первого мотива до яркого завершения.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музыкальной мысли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различает, где одна часть как будто спорит с другой, а где наступает пауза. Именно в этих моментах музыка становится особенно понятной и интересной.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слышит внимательный слушатель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слышит, как темп ускоряется или замедляется, а громкость растет от тихого шепота до смелого звучания. Такие перемены делают музыку живой и выразительной.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замечает, когда тема возвращается почти как знакомый друг, а когда она меняется и начинает звучать по-новому. Это помогает следить за музыкой без скуки.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— это не пустое место, а короткий момент ожидания. После нее следующий звук кажется ярче, будто музыка глубоко вдохнула перед новым шагом.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тоже нужна музыке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песне совсем нет пауз, она быстро утомит. А с ними музыка становится похожа на разговор: слушает, отвечает и не забывает помолчать вовремя.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421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6401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38350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учит меняться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ритм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мотив может шагать медленнее или быстрее. Из-за этого он кажется другим, хотя мы все еще узнаем его по знакомому рисунку.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мелодию поднять выше или опустить ниже, она сразу получает новый характер. Это похоже на ту же картинку, увиденную с другого этажа.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инструмент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мотив играет скрипка, флейта или барабан, он звучит по-разному. Музыка показывает: одно и то же может выглядеть свежо, если изменить подачу.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музыке, как и в учебе, сначала появляется маленькая идея. Потом она повторяется, крепнет и становится понятнее, если не бояться пробовать снова.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напоминает музыкальную пьесу: одна мысль ищет свой лучший вариант, пока не находит нужное звучание. Так рождается что-то настоящее и запоминающееся.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дружбе тоже важно развитие: сначала люди только знакомятся, затем лучше понимают друг друга и учатся отвечать на изменения спокойно и доброжелательно.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 музыке и в жизни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растет изнутри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 музыке рождается из мотива, темы, повтора, контраста и паузы. Эти элементы помогают звукам жить, меняться и рассказывать свою историю без слов.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2026-05-24T20:14:54Z</dcterms:created>
  <dcterms:modified xsi:type="dcterms:W3CDTF">2026-05-24T20:14:54Z</dcterms:modified>
</cp:coreProperties>
</file>