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вектора: как записывают направление и длину на плоскости
</a:t>
            </a:r>
            <a:endParaRPr lang="en-US" sz="231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по координатам находят направление, длину и решают задачи с векторами на плоскости.
</a:t>
            </a:r>
            <a:endParaRPr lang="en-US" sz="1377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векторы и зачем нужны их координаты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перемещение и направление. Их координаты связывают рисунок с числами: так легче сравнивать направления, находить середину отрезка и проверять равенство или противоположность векторов.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направленный отрезок: у него есть начало и конец. Ещё важно, что у него есть длина и направление, то есть куда «смотрит» стрелка.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чертежах вектор обозначают стрелкой, например →AB. Две стрелки могут стоять в разных местах плоскости, но оставаться равными, если у них совпадают длина и направление.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расположен так, что начало и конец совпадают в одной точке. Он имеет длину 0 и не задаёт направления, потому что стрелка фактически отсутствует.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вектор на координатной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 сдвиг от A к B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выбирают точки A и B и проводят вектор →AB стрелкой. По рисунку видно, как точка B получается из A за счёт сдвигов по оси x и по оси y.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направлений: вправо‑вверх и влево‑вниз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направлен вправо и вверх, то абсцисса и ордината увеличиваются. При развороте на противоположные стороны знаки изменений меняются: движение можно сразу «прочитать» по стрелке.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координаты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координаты начала и конца, затем вычисляют разности по осям x и y.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(x2 − x1; y2 − y1)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насколько конец смещён относительно начала по каждой оси.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из курса геометрии 9 класса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получаются как разности координат его конца и начала. Первая координата — изменение по x, вторая — по y.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координат вектора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Вычислим координаты →AB как (x2−x1; y2−y1) и проверим смысл первой и второй координаты.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видно: знак dx говорит, вправо или влево идёт сдвиг, а знак dy — вверх или вниз.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вычисления по формуле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осям x и y в разных векторах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Учитывайте: при отрицательном значении координаты движение идёт в сторону, противоположную выбранной оси. Поэтому по знакам легко определить направление без длинных рассуждений.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главное: знак каждой координаты сразу показывает направление по соответствующей оси, а модуль — величину сдвига.
</a:t>
            </a:r>
            <a:endParaRPr lang="en-US" sz="86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таблице с примерами (dx=x2−x1, dy=y2−y1)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координат вектора и длины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зависит от его координат. Если вектор имеет вид (x; y), то для него используется формула |→a| = √(x² + y²).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вычислять длину вектора по числам, не измеряя на чертеже. Координаты уже «содержат» информацию о расстоянии и направлении.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координат складываются так же, как в теореме Пифагора. Геометрически можно представить, что x и y — катеты прямоугольного треугольника.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координаты дают одинаковую длину, а разные координаты могут давать разную «геометрию» даже при похожих значениях сумм. Поэтому важно именно выражение x² + y².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 противоположные векторы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координаты (0; 0) и длину 0. Он не задаёт направления, потому что конец не смещён относительно начала.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одинаковую длину, но направления противоположны. Их координаты отличаются знаком: (x; y) и (−x; −y).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противоположных векторов сумма координат по каждой оси равна нулю: по x и по y «сдвиги» взаимно уничтожаются, поэтому общий результат — нулевой.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вектора без изменения координат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два одинаковых направленных отрезка стоят в разных местах плоскости. Координаты вектора не меняются при параллельном переносе, потому что важны лишь величина смещения и направление.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«передвинем» вектор, его начало и конец окажутся в новых точках, но разности координат по осям сохранятся. Поэтому равные векторы можно переносить в любую точку координатной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векторов в координатной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dx и dy однозначно указывают, в какую сторону направлен вектор: по оси x — к правой или левой части, по оси y — к верхней или нижней.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координаты положительные — вектор идет в первый квадрант, если первая положительная и вторая отрицательная — во второй, и так далее по знакам.
</a:t>
            </a:r>
            <a:endParaRPr lang="en-US" sz="81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(основы работы с координатами вектора), без внешних данных.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37" y="1611696"/>
            <a:ext cx="3511682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 вектора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частые ошибки приводят к неверным координатам, потому что меняют смысл разности координат точек. В таблице указаны последствия и правило проверки перед ответом.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можно отловить проверкой: координаты вектора — это именно разности по осям между концом и началом, а направление соответствует знакам.
</a:t>
            </a:r>
            <a:endParaRPr lang="en-US" sz="753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практики задач по координатам векторов (школьный курс).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 координаты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координат по началу, концу и знакам на плоскости.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8" y="2055822"/>
            <a:ext cx="675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однозначно задаётся координатами точек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начало и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координаты двух точек A(x1; y1) и B(x2; y2), то вектор 005CrightarrowAB находится без построений. Его координаты определяются разностями по каждой оси.
</a:t>
            </a:r>
            <a:endParaRPr lang="en-US" sz="933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dx и dy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dx = x2 − x1 и dy = y2 − y1. Полученная пара чисел сразу показывает смещение по горизонтали и вертикали, а направление задаётся знаками dx и dy.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без потери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вектор можно перенести в другую точку плоскости: координаты его не изменятся. Это помогает в задачах на перемещение, параллельность и стороны фигур.
</a:t>
            </a:r>
            <a:endParaRPr lang="en-US" sz="852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при разных координатах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 векторов с большей «суммой» чисел длина часто кажется больше, решает именно x²+y²: именно квадраты сохраняют связь с теоремой Пифагора.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(5; 12) имеет максимальную длину 13, несмотря на то что (8; 6) и (3; 4) имеют свои варианты по величинам координат.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длины вектора |\u2192a|=\u221a(x²+y²) для точек (3;4), (5;12), (8;6).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в задачах на геометрию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про прямые требуется показать их параллельность, координаты векторов помогают сделать вывод вычислением. Достаточно сравнить направления соответствующих отрезков по знакам и значениям смещений.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Середину отрезка и равенство сторон удобно находить через координаты: векторы позволяют организовать доказательство так, чтобы вместо рисунка были формулы. Это снижает риск «ошибиться на глаз».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чертеже много точек, координатный подход особенно полезен: он переводит геометрические утверждения в действия с числами. Так проще проверять результаты и оформлять решение шаг за шагом.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 финиш как один вектор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вы отмечаете точку старта и точку финиша. Соединяя их направленным отрезком, получаете вектор перемещения. Горизонтальный компонент отвечает за смещение вправо или влево, а вертикальный — за сдвиг вверх или вниз.
</a:t>
            </a:r>
            <a:endParaRPr lang="en-US" sz="1069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без лишних измерений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заданы координаты обеих точек, не обязательно «на глаз» оценивать путь. Координаты вектора сразу показывают, как меняются x и y при переходе от старта к финишу. Это удобно для планирования маршрута.
</a:t>
            </a:r>
            <a:endParaRPr lang="en-US" sz="1134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Кратчайшее смещение и направление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 схеме помогает понять, куда именно движется объект относительно сторон света. По знакам координат можно определить, в какой стороне находится финиш относительно старта: на востоке/западе и на севере/юге.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пример: движение на карте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529" y="1611696"/>
            <a:ext cx="2578587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формул и обозначений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в одну таблицу ключевые записи для координат вектора: как находятся координаты, длина, нулевой и противоположный вектор, а также что обозначают точки и координаты.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помнить, что координаты — это разность координат точек, то остальные формулы (длина, противоположность) применяются напрямую и проверяются по знакам.
</a:t>
            </a:r>
            <a:endParaRPr lang="en-US" sz="76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 алгебры (координаты на плоскости, векторы).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длина — в двух числах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— это разность координат его конца и начала. Они задают направление, позволяют находить длину и упрощают решение задач по геометрии в 9 классе.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2026-05-12T04:39:46Z</dcterms:created>
  <dcterms:modified xsi:type="dcterms:W3CDTF">2026-05-12T04:39:46Z</dcterms:modified>
</cp:coreProperties>
</file>