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 наречий после шипящих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когда пишется ь в словах с шипящими.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 признак действия и отвечает на вопросы как?, где?, когда?. Буквы ж, ш, ч, щ часто создают трудности: на слух мягкий знак в конце слова может быть не слышен.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 шипящие: с чего начать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— это неизменяемая часть речи: оно не изменяется по падежам, числам и родам и обычно поясняет сказуемое.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отвечают на вопросы как?, где?, куда?, когда? и помогают точнее описать действие: быстро, тихо, вверх, прочь.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наречий особенно важна орфография: многие из них нужно писать не по слуху, а по правилу и по словарной норме.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17" y="1581445"/>
            <a:ext cx="174825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83974" y="3418395"/>
            <a:ext cx="203963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называют шипящими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ж относится к шипящим согласным и может стоять в конце слова, влияя на его написание и орфограмму.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ш тоже входит в группу шипящих; в словах с ней особенно важно учитывать часть речи, а не только звучание.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ч часто встречается в окончаниях слов, где мягкий знак может быть обязателен или, наоборот, не нужен по правилу.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щ завершает ряд шипящих; именно после таких звуков школьники чаще всего проверяют написание мягкого знака.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слова, где мягкий знак на конце наречия сохраняется, и формы, которые не относятся к этому правилу.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наречиях после шипящих мягкий знак часто сохраняется как норма письма; правило относится именно к этой части речи.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написания мягкого знака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языка: написание ь на конце наречий после шипящих.
</a:t>
            </a:r>
            <a:endParaRPr lang="en-US" sz="11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Прочь, настежь, сплошь, вскачь — это короткие, часто встречающиеся наречия, в которых мягкий знак нужно писать по устойчивой норме.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мягкий знак обязателен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Навзничь, наотмашь, невмочь — слова, которые лучше запоминать целиком: на конце после шипящей в них сохраняется 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 и замуж тоже пишутся с мягким знаком; это слова, которые в школьной практике часто требуют отдельного запоминания.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здесь не обозначает отдельный звук, но помогает передать правильную письменную форму слова, принятую в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полезно сразу узнавать короткие формы с шипящей на конце и не писать их по слуху.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самые частотные наречия; именно они лучше всего закрепляют правило через регулярную практику.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примеры чаще всего встречаются в учебных заданиях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«ь на конце наречий после шипящих», 6 класс.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 у мягкого знака, поэтому его легко пропустить на слух.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ь не произносится, поэтому школьники часто ориентируются только на звучание. Но в наречиях он сохраняет правильное написание и помогает не ошибиться.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особенности русского письма: мягкий знак не обозначает самостоятельного звука.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написание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строится на определении части речи и сверке с орфографической нормой.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вроде уж, прочь и невмочь труднее запомнить, потому что на конце мягкий знак почти не слышен, а написание приходится удерживать по правилу.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чаще всего вызывают сомнение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часто возникает и в слове замуж: оно похоже на обычную форму слова, но пишется как устойчивое наречное написание с ь на конце.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ученик ориентируется только на звучание или путает наречие с другой частью речи, не проверяя орфограмму перед записью.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написание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со словом «прочь»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яркую карточку, где слово «прочь» написано крупно, а последняя шипящая и мягкий знак выделены разными цветами. Так глаз запоминает устойчивый облик слова, и рука легче переносит его в тетрадь без ошибки.
</a:t>
            </a:r>
            <a:endParaRPr lang="en-US" sz="1228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«Настежь» как открытая дверь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второй карточке можно показать распахнутую дверь и слово «настежь» рядом. Образ помогает связать смысл слова с его написанием: мягкий знак будто удерживает форму, которую нужно сохранить именно такой, как в учебнике.
</a:t>
            </a:r>
            <a:endParaRPr lang="en-US" sz="117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«Сплошь» в одном цельном поле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карточка может изображать ровную полосу или сплошное цветное поле и слово «сплошь». Визуальная цельность подсказывает, что написание тоже цельное: шипящая на конце и мягкий знак образуют привычную для слова пару.
</a:t>
            </a:r>
            <a:endParaRPr lang="en-US" sz="11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правило в разных частях речи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часть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нужно увидеть в предложении и понять, что оно обозначает: действие, признак или предмет. От этого зависит выбор орфограммы, а не только звучание конца слова.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сравниваем с существительными и прилагательными
</a:t>
            </a:r>
            <a:pPr algn="ctr" indent="0" marL="0">
              <a:lnSpc>
                <a:spcPct val="100000"/>
              </a:lnSpc>
              <a:buNone/>
            </a:pPr>
            <a:r>
              <a:rPr lang="en-US" sz="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вроде «ночь» или «свежий» мягкий знак объясняется другими правилами. Одинаковый конечный звук ещё не означает одинаковое написание.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проверяем наречия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является наречием, смотрим на шипящую в конце и сверяем написание с правилом и устойчивыми формами: «прочь», «настежь», «сплошь».
</a:t>
            </a:r>
            <a:endParaRPr lang="en-US" sz="11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одинаковое звучание не всегда ведёт к одинаковому написанию.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 другие части речи требуют разных правил. Решение нужно принимать по грамматическому признаку, а не по слуху.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 сравнения и различения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написании мягкого знака после шипящих у разных частей речи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мягкий знак просто пропускают в словах «проч», «настеж», «сплош», «вскач». Это происходит потому, что на слух ь почти не слышится, и ученик пишет слово по звучанию.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лишний мягкий знак там, где он не нужен. Такое бывает, когда правило запоминают не полностью и ставят ь после любой шипящей, не проверяя часть речи и форму слова.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трудность связана с похожими словами. Ученики путают наречия с краткими формами прилагательных и другими словами, поэтому важно сначала определить, к какой части речи относится пример.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полезно обсуждать не только количество ошибок, но и их причины в отдельных словах.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пропуск мягкого знака. Реже ошибаются из-за слов-исключений, а путаница частей речи оказывается самой редкой группой.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типичным ошибкам в школьных упражнениях по теме «мягкий знак после шипящих»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является ли слово наречием: оно должно обозначать признак действия и отвечать на вопрос вроде «как?» или «куда?».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перед записью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 последнюю букву. Если слово оканчивается на шипящую, именно это место становится орфограммой и требует особого внимания при письме.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сравните слово со списком устойчивых форм и слов, которые нужно запомнить. Для них правило работает не по слуху, а по норме.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вызывает сомнений, запишите его сразу; если вызывает, ещё раз проверьте часть речи и окончание. Такой алгоритм помогает избежать случайной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слова в упражнении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выборе написания мягкого знака на конце слова после шипящей.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96" y="1768877"/>
            <a:ext cx="208200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413" y="1779911"/>
            <a:ext cx="209400" cy="18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779" y="1768877"/>
            <a:ext cx="208200" cy="208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знать это правило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регулярно встречается в диктантах, контрольных и упражнениях. Если помнить его заранее, легче быстро проверить слово и не допустить обидную ошибку в знакомом слове.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анализ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мягким знаком после шипящих часто попадаются в учебных текстах, рассказах и пословицах. Умение распознавать их помогает читать внимательнее и лучше понимать написанное.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самопроверка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усвоено, ученик не гадает на слух, а сразу действует по алгоритму. Это экономит время и делает письмо более уверенным даже в коротких словах.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самые важные слова и отметим, где мягкий знак сохраняется по норме.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мягкий знак входит в устойчивое написание. Эти слова полезно запомнить и повторять как готовые орфограммы.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по словам урока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орфографического правила о наречиях после шипящих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 наречий после шипящих нужно писать по правилу, а не по слуху. Если определить часть речи, увидеть шипящую и вспомнить устойчивые формы, ошибка станет гораздо менее вероятной.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2026-05-23T08:57:02Z</dcterms:created>
  <dcterms:modified xsi:type="dcterms:W3CDTF">2026-05-23T08:57:02Z</dcterms:modified>
</cp:coreProperties>
</file>