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Каковы региональные особенности развития туризма?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регионах растёт по-разному: природные условия, транспорт, наследие, сервис и сезонность формируют разные модели поездок.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часть географической характеристики региона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туризм как хозяйственную деятельность, опирающуюся на ресурсы, людей, транспорт и размещение. В России условия для отдыха, лечения, познавательных поездок и активного туризма сильно различаются: поэтому меняются и туристические специализации регионов.
</a:t>
            </a:r>
            <a:endParaRPr lang="en-US" sz="811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туристическую специализацию региона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сезонность задают «рамку» спроса: когда и чем удобнее отдыхать. Рельеф, водные объекты и ландшафты определяют набор активностей — от прогулок до спортивных маршрутов.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истории и культуры превращает территорию в «сценарий посещения»: музеи, архитектура, традиции и события повышают ценность поездки и удерживают интерес даже вне пика сезона.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условия включают транспортные узлы, плотность гостиниц и стоимость поездки. Безопасность, цифровые сервисы и кадровый потенциал напрямую влияют на качество впечатлений и готовность туристов возвращаться.
</a:t>
            </a:r>
            <a:endParaRPr lang="en-US" sz="81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ограничения тоже определяют результат: состояние дорог, визовые и административные правила, а также длительность туристического сезона формируют уровень загрузки территории и ритм доходов.
</a:t>
            </a:r>
            <a:endParaRPr lang="en-US" sz="8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влияют на разные типы туризма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сильных природных ресурсах решающим становится «сцепление» с услугами: транспорт, размещение и сервис либо удерживают поток, либо «обрывают» его на въезде.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регионы опираются не на один козырь, а на сочетание условий: ресурса, доступности, качества и календаря спроса.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качественные ориентиры для учебной сравнительной диаграммы (без привязки к статистическим измерениям).
</a:t>
            </a:r>
            <a:endParaRPr lang="en-US" sz="6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курорты: Краснодарский край и Крым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Пляжный сезон как главный ритм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регионы делают ставку на пляжный отдых, санаторно-курортное лечение и семейные форматы. Летом поток максимален, а зимой заметно падает загруженность. Поэтому инфраструктура нацелена на интенсивный короткий пик спроса.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Набережные, отели и развлечения создают «курортную плотность»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территорий характерна концентрация гостиниц, набережных, точек питания и развлекательной инфраструктуры. Турист воспринимает район как единую среду прогулок и отдыха. Это усиливает эффект доступности «всё рядом».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поддерживает масштаб туристической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логистика — часть туристической картины: маршруты к побережью и городская транспортная сеть помогают распределять поток. На иллюстрации уместны побережье, курортная застройка и транспортные объекты, показывающие масштаб посещаемости.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63" y="1768975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2775" y="1768975"/>
            <a:ext cx="131850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как центры активного и оздоровительного туризма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Трекинг и пешие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маршруты опираются на рельеф и выразительные ландшафты. Они позволяют наблюдать природу вблизи и подстраивать сложность под уровень туристов — от ознакомительных прогулок до продвинутых маршрутов.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Альпинизм и зимние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востребованы там, где есть условия для зимних активностей и восхождений. Однако на первый план выходит планирование и требования к безопасности из‑за погоды и перепадов условий.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Оздоровление и термальные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Оздоровительный туризм усиливается возможностью сочетать активности и восстановление. Термальные источники и связанные с ними сервисы создают «ценность» поездки даже при коротком тёплом периоде.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Этнокультурные маршруты и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дополняются этнокультурными сюжетами и местной идентичностью. При этом сложная логистика и короткий тёплый сезон требуют продуманных планов и строгого соблюдения правил посещения.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6204" y="1567325"/>
            <a:ext cx="3498141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туристических специализаций регионов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специализация складывается, когда природные и культурные ресурсы «попадают» в запросы разных групп посетителей и дополняются удобными условиями поездки.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схожем спросе успех зависит от соответствия: ресурсы региона должны поддерживать ожидания туристов, а ограничения — управляться инфраструктурой и правилами.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сводка по примерам туристической специализации (учебное сравнение).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Культурно-исторические центры России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Культурно-исторический туризм опирается на музеи, архитектурные памятники, религиозные объекты, фестивали и гастрономические традиции как «связующие звенья» маршрута.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Санкт-Петербург, Казань, Великий Новгород, Суздаль и Ярославль особенно привлекательны для школьных групп, семей и тех, кто планирует короткие поездки.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ресурс таких территорий — концентрация объектов наследия и насыщенный календарь событий, который помогает поддерживать интерес в течение всего года.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туристический маршрут в регионе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логика развития маршрута: ресурс → доступность → продукт → сервис → продвижение → обратная связь.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и особо охраняемые территории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развивается в Карелии, на Байкале, Камчатке и Алтае. Национальные парки, заповедники и природные маршруты создают условия для наблюдения, обучения и вдумчивых поездок.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Привлекательность формируют чистая природа, редкие ландшафты, наблюдение за животным миром и знакомство с местной культурой. Такой формат ценит тишину, маршрутизацию и бережное поведение туристов.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сложность — риск перегрузки экосистем. Поэтому особенно важны правила посещения, ограничение антропогенного воздействия и контроль потоков, чтобы сохранить природную основу туризма.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туристического спроса в разных регионах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пике спроса у морских курортов обычно приходятся июль–август, тогда как зимние направления растут благодаря горнолыжным центрам и новогодним каникулам.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 и «календарь отпусков» создают устойчивые циклы спроса: чем резче сезон, тем важнее круглогодичные форматы и события.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схема по типам направлений; точные поквартальные данные по регионам в одном источнике не приведены.
</a:t>
            </a:r>
            <a:endParaRPr lang="en-US" sz="6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49675"/>
            <a:ext cx="252900" cy="22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 как условие туристического роста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 и аэропорты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перелёта снижает стоимость и риск опозданий, поэтому для дальних регионов авиамаршруты становятся «ускорителем» спроса и помогают распределять загрузку по сезонам.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 автоперевозки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дорог и доступность выездов определяют долю путешествий на личном транспорте и автобусах. На удалённых территориях улучшение трасс часто напрямую повышает посещаемость.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стабильные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важны для поездок без пересадок и для семейных туристов. Наличие железнодорожных направлений поддерживает поток в межсезонье и даёт альтернативу автотрассам.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транспортная сеть внутри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трамваи, пригородные маршруты и удобные пересадки формируют «последнюю милю». Без них даже привлекательный объект наследия остаётся труднодоступным для туристов.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мегаполисах: Москва и Санкт-Петербург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Санкт-Петербург комбинируют музейные маршруты, культурные площадки, деловые активности и городские фестивали, поэтому спрос удерживается круглый год. Туристы чаще выбирают короткие поездки на выходные.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объектов и развитая инфраструктура создают связку «достопримечательность–сервис–транспорт». В результате у посетителей меньше времени уходит на дорогу и больше — на впечатления и покупки.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5509" y="1157375"/>
            <a:ext cx="6072981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туризма в регионах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часто взаимосвязаны: спад в межсезонье усиливается дефицитом кадров и навигации, а перегрузка популярных точек ухудшает качество впечатлений и повышает издержки.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устойчивость модели снижают не одиночные «узкие места», а целая цепочка: доступность и сервис определяют удовлетворённость, а удовлетворённость — повторные визиты.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региональных ограничений на основе практик управления туризмом; точные отраслевые цифры различаются по регионам.
</a:t>
            </a:r>
            <a:endParaRPr lang="en-US" sz="6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Этнокультурный туризм и локальная идентичность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Этнокультурные маршруты опираются на многообразие народов, языков, традиций и ремёсел. Туристу предлагают «встречу с культурой» через кухню, праздники и ремесленные практики, а не только через декорации.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под открытым небом, этнографические выставки и мастер-классы показывают, как устроены повседневные традиции. При этом важны понятные правила посещения, чтобы не превращать обучение в зрелище «ради фото».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Успешность определяется сохранением подлинности: локальные сообщества участвуют в подготовке программы, определяют смысл экспозиций и темп демонстраций. Так формируется уважительное взаимодействие и повышается доверие туристов.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создаются гастрономические и событийные сервисы, у региона появляется устойчивый спрос на местные продукты и услуги. Локальный бренд помогает распределить выгоды и поддержать ремесленников в межсезонье.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инвестиции меняют туристическую привлекательность региона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транспорт и размещение дают «скелет» спроса, а навигация и продвижение превращают интерес в конкретные поездки и бронирования.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обычно дают комплексные проекты: когда посетителю проще добраться и комфортнее жить, растёт не только разовая, но и повторная посещаемость.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модель на основе логики формирования туристического потока; точные коэффициенты зависят от региона и требуют отдельной статистики.
</a:t>
            </a:r>
            <a:endParaRPr lang="en-US" sz="6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малого бизнеса и местных сообществ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и предприниматели формируют гостевые дома, небольшие экскурсии и локальные продукты. Муниципалитеты помогают согласовать маршруты и снизить барьеры входа для новых участников.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Встраивание в туристические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точки размещения и сервисы попадают в программы через партнёрства с гидами и туроператорами. Появляются стабильные рабочие смены и понятные стандарты качества обслуживания.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бренда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брендинг, фестивали и совместные инициативы повышают узнаваемость территории. Туристическая экономика становится разнообразнее: доход получают не только крупные объекты, но и соседние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повысить туристическую привлекательность региона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выстроен как последовательность управленческих шагов: от ресурсов к сервису, продвижению и обратной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тенденции регионального туризма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внутрироссийский спрос на короткие поездки на выходные, семейные маршруты и образовательные программы. Это увеличивает ценность регионов, которые могут предложить несколько сценариев отдыха на разных уровнях бюджета.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ориентация на экологичность, безопасность и доступность, а также на цифровые сервисы: карты, бронирования, понятные инструкции. Туристы ожидают предсказуемого качества ещё до приезда.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смещается с «отдельной достопримечательности» к туристической среде целиком: связности маршрутов, сервису, информированию и организации поездки. Поэтому выигрывают территории с системным подходом к гостеприимству.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туризм развивается по логике региональных преимуществ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туризма складываются из природных ресурсов, климата, культурного наследия, транспортной доступности и уровня инфраструктуры. Успешные территории превращают преимущества в устойчивый продукт, а слабые теряют спрос из‑за сезонности, удалённости и дефицита сервиса.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2026-05-12T00:49:48Z</dcterms:created>
  <dcterms:modified xsi:type="dcterms:W3CDTF">2026-05-12T00:49:48Z</dcterms:modified>
</cp:coreProperties>
</file>