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важнейшие организмы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жизни, питают и обеспечивают кислород всему живому.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появились около 500 миллионов лет назад и изменили атмосферу, став ключевыми для жизни на земле. Их развитие привело к разнообразию форм и функций в природе.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растений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растений и их особенности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Низшие растения — водоросли и мхи, не имеют сосудистой системы и размножаются спорами без цветков.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сосудистые растения с спорами, обладающие корнями, стеблями и листьями, не образуют семян.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семенные растения делятся на хвойные и цветковые, отличающиеся способами размножения и наличием цветков.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основных частей растения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крепко удерживает растение в почве и всасывает воду с минералами, необходимые для роста и жизнедеятельности.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поддерживает растение, транспортирует питательные вещества, а лист осуществляет фотосинтез и регулирует газообмен.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опора и питание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 лист — транспорт и фотосинтез
</a:t>
            </a:r>
            <a:endParaRPr lang="en-US" sz="13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энергия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преобразования солнечной энергии, воды и углекислого газа в глюкозу, обеспечивающую питание растений.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реакции выделяется кислород, он поддерживает атмосферный баланс и является источником дыхания живых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лесов на планете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покрывают почти половину лесной площади Земли, являясь центром биоразнообразия и углеродного обмена.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тропических лесов определяет их важность в поддержании глобального климата и экосистемного баланса.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лесной отчет,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растений: семена и споры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растения, такие как мхи и папоротники, распространяются спорами, что позволяет им легко колонизировать влажные места.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Семенные растения образуют семена, обеспечивая больше защиты и питания для зародыша при развитии.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происходит ветром, насекомыми и птицами, что увеличивает генетическое разнообразие и выживаемость видов.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способов размножения помогает растениям адаптироваться к различным условиям среды и сохранять виды.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в круговороте воды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через листья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— процесс испарения воды с листьев — увлажняет воздух и способствует формированию облаков, важен для климатического баланса.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водоснабжение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активно поглощают воду из почвы, поддерживая гидратацию растения и стабилизацию водного баланса экосистемы.
</a:t>
            </a:r>
            <a:endParaRPr lang="en-US" sz="122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обильность осадков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способствуют образованию осадков, участвуя в цикле влаги и обеспечивая поддержание уровня грунтовых вод.
</a:t>
            </a:r>
            <a:endParaRPr lang="en-US" sz="1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250 000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цветковых растений известны на сегодняшний день, что демонстрирует их огромное разнообразие и экологическую значимость.
</a:t>
            </a:r>
            <a:endParaRPr lang="en-US" sz="1453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имеют уникальные структуры, которые обеспечивают успешное опыление и распространение, делая их доминирующей группой в мире флоры.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Флористический словарь, 2024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36880"/>
            <a:ext cx="4166100" cy="21381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листопадных и вечнозеленых растений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характеристик листопадных и вечнозеленых растений, отражающая их особенности и примерные виды.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Вечнозеленые растения лучше приспособлены к суровым климатическим условиям, сохраняя листья и активность круглый год.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ботанике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животные: взаимосвязь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травоядных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для многих животных, таких как коровы и зайцы. Они обеспечивают необходимые питательные вещества для поддержания жизни травоядных и сохраняют экологический баланс.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насекомыми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другие насекомые выполняют опыление растений, помогая им размножаться. Яркие цветы и сладкий нектар привлекают этих опылителей.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укрытия и места для размножения многих видов животных. В густых зарослях животные находят защиту от хищников и неблагоприятных условий.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Взаимовыгодное сотрудничество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мелкие млекопитающие распространяют семена растений, что способствует их расселению, а животные получают пищу и убежище — пример гармонии в природе.
</a:t>
            </a:r>
            <a:endParaRPr lang="en-US" sz="11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растений в производство кислорода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обеспечивают более половины мирового кислорода, а морские водоросли играют значительную роль в общем процессе фотосинтеза.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защита лесов и морских экосистем критична для поддержания кислородного баланса Земли.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хозяйственное значение растений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растения, такие как ромашка и зверобой, широко применяются для лечения простуд и воспалений в народной и официальной медицине.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Продовольственные культуры, включая пшеницу, картофель и морковь, являются основой питания миллиардов людей по всему миру.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из лиственных и хвойных пород используется в строительстве зданий, изготовлении мебели и бумажной продукции, что поддерживает экономику.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Орхидея Венерин башмачок — красота на грани исчезновения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редкий вид орхидеи отличается необычной формой цветка, напоминающей башмачок. Из-за утраты среды обитания и сбора на продажу он стал редким и требует охраны.
</a:t>
            </a:r>
            <a:endParaRPr lang="en-US" sz="978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Тис ягодный — символ долголетия под угрозой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Долгоживущий тис ягодный страдает от вырубки лесов и изменения климата. Его ядро — ценный источник лекарственных веществ, что делает сохранение вида приоритетным.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— живой символ чистоты и исчезновение экосистемы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растение лотос сокращается из-за загрязнения водоёмов и изменения уровня воды. Сохранение этого культурного и экологического символа важно для биоразнообразия.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растений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53103"/>
            <a:ext cx="4392900" cy="19057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растения планеты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размеры и особенности крупнейших растений мира, показывая разнообразие форм и масштабов растительного царства.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достигают огромных размеров и уникальных свойств, демонстрируя адаптации к разным условиям среды.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цветкового растения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Периодический процесс развития и размножения цветковых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быту и традициях народов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овощи и зелень широко используются в национальных кухнях, формируя основу ежедневного рациона и культурных традиций питания.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льна и хлопка получают ткани для одежды, а из древесины создают посуду и плетёные изделия, отражающие ремесленные традиции народов.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символизирует силу и крепость, берёза — чистоту и красоту; эти растения имеют духовное значение в обрядах и народной медицине.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сопровождают праздники и ритуалы, служат источником лекарств и украшением, объединяя поколения и культуры.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для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сокращение популяций опылителей негативно сказываются на размножении и здоровье растительности во всех экосистемах.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 и вырубка лесов приводят к потере биоразнообразия, сокращая ареалы и снижая продуктивность природных систем.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растения?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охраняемых территорий помогает сохранить редкие виды и природные экосистемы в первозданном виде.
</a:t>
            </a:r>
            <a:endParaRPr lang="en-US" sz="1355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восстановление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работы по озеленению способствуют восстановлению экосистем, улучшению климата и укреплению биоразнообразия.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вырубку редких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законодательных мер препятствует исчезновению ценных и редких видов, поддерживая устойчивость природных ресурсов.
</a:t>
            </a:r>
            <a:endParaRPr lang="en-US" sz="1214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программы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информирование детей и взрослых расширяют понимание важности растений и стимулируют участие в их охране.
</a:t>
            </a:r>
            <a:endParaRPr lang="en-US" sz="134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и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кислород, пищу и защиту почвы, поддерживают экосистемы и здоровье человека. Их сохранение — залог устойчивости природы и благополучия будущих поколений.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2026-05-09T10:34:51Z</dcterms:created>
  <dcterms:modified xsi:type="dcterms:W3CDTF">2026-05-09T10:34:51Z</dcterms:modified>
</cp:coreProperties>
</file>