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 и царства живой природы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живое и чем отличаются его царства?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признаки живого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живых организмов помогают отличать живое от неживого и понимать, как устроены растения, животные, грибы, бактерии и протисты. Эта тема становится основой для дальнейшего изучения природы.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803" y="0"/>
            <a:ext cx="45474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основная единица живого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не просто «маленький кусочек» организма, а целая живая система. У неё есть оболочка, цитоплазма и наследственный материал, который определяет признаки организма.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одна клетка выполняет все жизненные функции сама. Такая клетка может питаться, дышать, двигаться и размножаться без помощи других клеток.
</a:t>
            </a:r>
            <a:endParaRPr lang="en-US" sz="888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 одной клетки или множества клеток. Именно в клетке происходят важнейшие процессы жизни: обмен веществ, рост, передача наследственной информации и размножение.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многоклеточных организмов клетки разделяют работу между собой. Из них образуются ткани, органы и системы органов, поэтому организм становится более сложным и лучше приспособленным к жизни.
</a:t>
            </a:r>
            <a:endParaRPr lang="en-US" sz="8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живых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помогает организму поддерживать жизнь, но проявляется по-своему в разных царствах.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признаки объединяют живую природу, хотя их выраженность зависит от группы организмов.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«Признаки живых организмов»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 движение в живой природе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 — это способность организма замечать изменения вокруг себя и отвечать на них. Свет, тепло, прикосновение, звук и влажность могут вызывать заметную реакцию.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движения обычно медленные и не всегда заметны сразу. Побег может тянуться к свету, а цветки — раскрывать или закрывать лепестки в течение дня.
</a:t>
            </a:r>
            <a:endParaRPr lang="en-US" sz="1219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реакции чаще быстрые и помогают выживать. Они отдёргивают конечности, убегают от опасности, ищут пищу и меняют поведение в зависимости от условий.
</a:t>
            </a:r>
            <a:endParaRPr lang="en-US" sz="11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живой природы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между царствами по строению клеток, числу клеток и способу питания.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связаны с клеточным строением и способом питания: именно они помогают выделять царства и сравнивать их между собой.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«Царства живой природы»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бактерий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относятся к самым древним и самым распространённым живым организмам. Они встречаются почти всюду: в почве, воде, воздухе, на поверхности тел и внутри других организмов.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без ядра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бактерий не имеют оформленного ядра, поэтому их называют доядерными организмами. Это одно из главных отличий бактерий от грибов, растений, животных и протистов.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участвуют в разложении остатков растений и животных. Благодаря им вещества возвращаются в почву и снова становятся доступными для других организмов.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бактерий есть и опасные виды, вызывающие заболевания у человека, животных и растений. Поэтому бактерии могут быть как полезными, так и вредными.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особое царство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под 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гриба основная часть тела обычно скрыта в почве или внутри другого субстрата. Это грибница, или мицелий, состоящая из тонких нитей. Именно она поглощает питательные вещества и обеспечивает рост организма.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мы чаще всего замечаем в лесу или на кухне, — это плодовое тело. У шляпочных грибов оно хорошо видно над поверхностью и помогает образованию спор для размножения.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 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царству грибов относятся не только шляпочные грибы, но и плесневые грибы, а также дрожжи. Они отличаются внешним видом, но объединяются отсутствием хлорофилла и особым способом 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грибы получают питание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питания грибов и отличие сапротрофов от паразитов.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называют главными производителями органических веществ на Земле. Они сами создают пищу из неорганических веществ, поэтому служат основой многих цепей питания.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растений находится хлорофилл — зелёное вещество, которое помогает использовать энергию света. Благодаря ему растение может проводить фотосинтез и образовывать питательные вещества.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фотосинтеза растение поглощает углекислый газ и воду. В результате образуются органические вещества, а в окружающую среду выделяется кислород.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царству растений относят водоросли, мхи, папоротники, хвойные и цветковые растения. Они различаются строением, но объединяются способностью к фотосинтезу.
</a:t>
            </a:r>
            <a:endParaRPr lang="en-US" sz="10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у цветковых растений: они встречаются почти во всех наземных местообитаниях и отличаются разнообразием форм.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растений связаны общим способом питания, но различаются средой обитания и уровнем приспособленности к условиям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классификация растений; условные доли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способны к активному передвижению. Это помогает им искать пищу, спасаться от врагов и находить подходящие условия для жизни и размножения.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хорошо развиты органы чувств и нервная система. Благодаря им они быстро замечают свет, звук, прикосновение, запахи и изменения температуры вокруг.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царству животных относятся насекомые, рыбы, земноводные, пресмыкающиеся, птицы и млекопитающие. Каждая группа имеет свои особенности строения и приспособления к среде обитания.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создают органические вещества из неорганических, а получают готовую пищу из окружающей среды или от других организмов, поэтому занимают в цепях питания разные уровни.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 и их 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группы животных, их среда обитания, способ передвижения и примеры. Это помогает увидеть связь строения с образом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движения и среда обитания тесно связаны со строением тела. У каждой группы есть признаки, которые помогают ей выживать в своей среде.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группы животных и их признаки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разнообразные одноклеточные организмы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протисты обитают в воде или во влажной среде. Такие условия нужны им, потому что клетка у них быстро обменивается веществами с окружающей средой.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двигаются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передвижения протисты используют жгутики, реснички или ложноножки. Разные способы движения помогают им находить пищу, менять место и избегать неблагоприятных условий.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протисты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 — это в основном одноклеточные эукариоты, то есть организмы с оформленным ядром. Среди них есть амёбы, инфузории, эвглены и многие одноклеточные водоросли.
</a:t>
            </a:r>
            <a:endParaRPr lang="en-US" sz="87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протистов может быть разным: одни поглощают готовые вещества, как животные, а другие с помощью хлорофилла образуют органические вещества на свету, как растения.
</a:t>
            </a:r>
            <a:endParaRPr lang="en-US" sz="8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царство организма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основных признаках строения, питания и образа жизни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среде обитания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в пустыне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уменьшают испарение воды, а толстый стебель накапливает влагу. Благодаря этим признакам кактус может долго переносить жару и засуху.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белого медведя густой мех и толстый слой жира. Эти приспособления сохраняют тепло и помогают животному жить в суровых арктических условиях.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рыбы уменьшает сопротивление воды и облегчает движение. Плавники помогают ей быстро менять направление и удерживать равновесие.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позволяют грибам размножаться и расселяться на большие расстояния. Они также помогают переживать неблагоприятные условия, когда рост невозможен.
</a:t>
            </a:r>
            <a:endParaRPr lang="en-US" sz="10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жизни связаны с царствами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универсальны, а другие помогают отличать царства друг от друга и понимать их роль в природе.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объединяют все живые организмы, а специальные признаки показывают, чем одни царства отличаются от других.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иллюстративные значения по числу царств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2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92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272" y="1808825"/>
            <a:ext cx="370650" cy="423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5649" y="1808825"/>
            <a:ext cx="370650" cy="42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живых организмов для 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человеку пищу, волокна, лекарства и кислород. Они также украшают среду и помогают сохранять почву, уменьшая её разрушение ветром и водой.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человека продуктами питания и сырьём. Кроме того, они поддерживают природные цепи питания и помогают сохранять равновесие в экосистемах.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 пищеварении, разложении остатков и получении кисломолочных продуктов. Без них круговорот веществ в природе был бы нарушен.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 в хлебопечении, медицине и пищевой промышленности. В природе они разлагают органические остатки и возвращают вещества в почву.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живых организмов связаны между собой и с человеком. Их изучение помогает беречь природу, правильно использовать её ресурсы и понимать значение каждого царства.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царств живой природы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царства по главным признакам: строению клеток, способу питания и образу жизни. Это удобно для запоминания и обобщения материала.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царствами связано с типом клеток и способом питания, а общие признаки подтверждают единство живой природы.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царств живой природы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природа: единство в разнообразии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разнообразны, но их объединяют общие признаки жизни: клеточное строение, обмен веществ, рост, размножение и реакция на среду. Именно это делает живую природу единой системой.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2026-05-31T19:24:57Z</dcterms:created>
  <dcterms:modified xsi:type="dcterms:W3CDTF">2026-05-31T19:24:57Z</dcterms:modified>
</cp:coreProperties>
</file>