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56245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8 класса: основные понятия и способы решения задач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2106" y="4516678"/>
            <a:ext cx="3827646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936330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формулы, уравнения и функции — язык точных решений.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учит записывать правила кратко, находить неизвестные и проверять ответ. В 8 классе эти умения помогают переходить от простых вычислений к более точным рассуждениям и прикладным задачам из жизни и геометрии.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алгебра становится важнее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и буквенные выражения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выражение состоит из чисел и знаков действий. Его можно сразу вычислить по правилам порядка действий, например в записи 18 + 7 × 3.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зависит от подстановки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значение буквенного выражения, вместо букв подставляют числа. Одна и та же запись может давать разные результаты, поэтому такие выражения удобно использовать для описания зависимостей.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вместо неизвестных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Буквенное выражение содержит переменные, которые обозначают неизвестные или изменяющиеся величины. Например, 2a + 5 или 3x — 4 описывают общий случай, а не одно конкретное число.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получается, если в выражение 4x + 1 подставить x = 2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условия задания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чисел в выражение позволяет быстро находить его значение и проверять, как меняется результат при разных данных.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 алгебре: краткая запись правила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величин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показывает, как одна величина зависит от другой. Она заменяет длинное словесное правило короткой записью с буквами и знаками действий.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формулы помогают находить площадь и периметр фигур. Они удобны, потому что одна запись подходит для множества похожих задач.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расчёты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используют в задачах на движение, время и путь. Благодаря им можно быстро вычислять неизвестную величину, если известны остальные данные.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 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формулу, легко подставлять разные значения и сравнивать результаты. Это делает вычисления более наглядными и помогает избежать лишних записей.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чем отличаются записи и когда их применяют.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записи служат одной цели — описывать и вычислять, но каждая удобна для своей задачи: считать, выражать правило, связывать величины или искать неизвестное.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8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алгебраических записей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и корень уравнения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 — это равенство, в котором есть неизвестное число. Решить его значит найти такое значение переменной, при котором равенство становится верным.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корнем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уравнения — это найденное значение переменной. Например, в уравнении x + 7 = 12 корнем является число 5, потому что при подстановке получается верное равенство.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46679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уравнения найденное значение обязательно подставляют вместо неизвестного. Если обе части равенства совпадают, ответ верный; если нет, нужно искать ошибку.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линейного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уравнений вида ax + b = c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помогает увидеть закономерность без сложных вычислений и сразу заметить, как растёт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x на 1 значение y возрастает на 2, поэтому зависимость линейная и легко предсказуемая.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функции y = 2x + 1 из условия задания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значение выражения при разных x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579" y="3304813"/>
            <a:ext cx="222097" cy="323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одинакового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обеим частям равенства прибавить одно и то же число, равенство сохранится. Это свойство помогает переносить слагаемые и упрощать уравнения без изменения их смысла.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одинакового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обеих частей равенства вычесть одно и то же число, результат останется верным. Такое преобразование часто используют, когда нужно изолировать неизвестное в одной части.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одно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обеих частей равенства на одно и то же ненулевое число не нарушает равенство. Этот приём позволяет избавиться от дробей и сделать выражение удобнее для решения.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и упрощение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преобразовании выражений раскрывают скобки, приводят подобные слагаемые и сокращают запись. Так выражение становится короче, а дальнейшие вычисления — быстрее и понятнее.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равенств и преобразование выражений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и распределительное свойство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величина — две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стоит перед скобками, оно умножается на каждое слагаемое внутри. Это удобно показать на рисунке с двумя одинаковыми группами предметов: каждая часть получает свою долю, а затем результаты складываются.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слагаемые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a(b + c) можно представить как сумму ab и ac. На схеме хорошо видны стрелки от одного множителя к двум частям, чтобы стало понятно: действие повторяется для каждого слагаемого отдельно.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3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3(x + 4) раскрывается в 3x + 12. Иллюстрация может показать три набора по x и три набора по 4, чтобы визуально объяснить, почему число умножается на каждую часть скобок.
</a:t>
            </a:r>
            <a:endParaRPr lang="en-US" sz="10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одинаковую буквенную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буквы и их степени. Подобными считаются только те слагаемые, у которых буквенная часть совпадает полностью, например 3x и 5x.
</a:t>
            </a:r>
            <a:endParaRPr lang="en-US" sz="1321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Складываем или вычитаем коэффициенты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буквенная часть одинакова, работают только с числами перед ней. Так получают 3x + 5x = 8x или 7a — 2a = 5a.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Записываем более короткий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приведения выражение становится проще для вычислений и дальнейших преобразований. Это помогает быстрее решать уравнения и аккуратнее записывать ответ.
</a:t>
            </a:r>
            <a:endParaRPr lang="en-US" sz="1261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слагаемые: как их приводят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54" y="2755985"/>
            <a:ext cx="423329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«Преобразование выражений»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преобразования выражений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раскрытие скобок и приведение подобных слагаемых изменяют запись выражения.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сначала раскрывают скобки, затем объединяют подобные слагаемые. Эти действия часто выполняются вместе и дают более короткую запись.
</a:t>
            </a:r>
            <a:endParaRPr lang="en-US" sz="13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501987" y="2044843"/>
            <a:ext cx="224163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Линейную функцию записывают в виде y = kx + b. Такая запись сразу показывает зависимость значения y от переменной x и удобна для построения таблицы значений.
</a:t>
            </a:r>
            <a:endParaRPr lang="en-US" sz="1050" dirty="0"/>
          </a:p>
        </p:txBody>
      </p:sp>
      <p:sp>
        <p:nvSpPr>
          <p:cNvPr id="11" name="Text 2"/>
          <p:cNvSpPr txBox="1"/>
          <p:nvPr/>
        </p:nvSpPr>
        <p:spPr>
          <a:xfrm>
            <a:off x="3287362" y="2044843"/>
            <a:ext cx="224163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k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показывает, как быстро меняется y при изменении x. Он определяет наклон прямой: чем больше по модулю число k, тем заметнее подъем или спад графика.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052278" y="2044843"/>
            <a:ext cx="224163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b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b задает точку пересечения графика с осью y. Если известно это значение, легче начать построение и проверить, правильно ли выбраны точки на координатной плоскости.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и ее график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 лежат на одной прямой, поэтому по двум из них уже можно проверить построение и найти остальные значения без дополнительных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возрастает равномерно: при увеличении x на 1 значение y тоже увеличивается на 1.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значений, составленная по формуле y = x + 2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линейной функции y = x + 2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по таблице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 линейной функцией на уроках алгебры.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алгебраических задач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порядка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соблюдать порядок действий, ответ может оказаться неверным даже при правильной записи. Сначала выполняют действия в скобках, затем умножение и деление, и только потом сложение и вычитание.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перенос через равно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слагаемого в другую часть равенства знак нужно менять. Если этого не сделать, уравнение перестанет быть равносильным и корень будет найден неправильно.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скобках и подобных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умножить каждое слагаемое в скобках или неправильно складывают коэффициенты. Из-за этого выражение не упрощается, а только становится труднее для проверки.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на графике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 координатами легко перепутать местами x и y или выбрать неудобный масштаб. Тогда точки оказываются построены неверно, и график уже не отражает зависимость.
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разделы требуют большего числа упражнений на уроках и дома. Это помогает распределить время повторения более разумно.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отрабатываются уравнения и преобразование выражений, потому что эти умения нужны почти в каждом разделе курса.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структуре темы «Алгебра 8 класса»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алгебры 8 класса встречаются чаще всего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 график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позволяет увидеть, как меняется величина при изменении аргумента. Важно правильно читать оси, координаты точек и общий характер линии.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Тренируй разные способы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задача может решаться несколькими путями: через выражение, уравнение или таблицу. Чем больше способов ученик умеет применять, тем увереннее он работает.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Алгебраические выражения помогают кратко передавать правило или зависимость. Чем аккуратнее запись, тем легче выполнять вычисления и не терять важные знаки.
</a:t>
            </a:r>
            <a:endParaRPr lang="en-US" sz="1075" dirty="0"/>
          </a:p>
        </p:txBody>
      </p:sp>
      <p:sp>
        <p:nvSpPr>
          <p:cNvPr id="14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Преобразуй равносильно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уравнений нужно менять запись так, чтобы равенство оставалось верным. Для этого используют одинаковые действия с обеими частями и проверяют полученный ответ.
</a:t>
            </a:r>
            <a:endParaRPr lang="en-US" sz="1011" dirty="0"/>
          </a:p>
        </p:txBody>
      </p:sp>
      <p:sp>
        <p:nvSpPr>
          <p:cNvPr id="15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Связывай величины формулой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показывают, как одна величина зависит от другой или от нескольких сразу. Они помогают быстро подставлять известные значения и находить неизвестные.
</a:t>
            </a:r>
            <a:endParaRPr lang="en-US" sz="1095" dirty="0"/>
          </a:p>
        </p:txBody>
      </p:sp>
      <p:sp>
        <p:nvSpPr>
          <p:cNvPr id="16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для успешной работы по теме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8 класса: главное, что стоит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8 класса учит уверенно работать с выражениями, уравнениями, формулами и графиками. Эти умения нужны не только на уроках, но и для решения понятных жизненных задач.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2026-05-30T00:52:49Z</dcterms:created>
  <dcterms:modified xsi:type="dcterms:W3CDTF">2026-05-30T00:52:49Z</dcterms:modified>
</cp:coreProperties>
</file>